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84" r:id="rId6"/>
  </p:sldMasterIdLst>
  <p:notesMasterIdLst>
    <p:notesMasterId r:id="rId27"/>
  </p:notesMasterIdLst>
  <p:sldIdLst>
    <p:sldId id="326" r:id="rId7"/>
    <p:sldId id="354" r:id="rId8"/>
    <p:sldId id="353" r:id="rId9"/>
    <p:sldId id="327" r:id="rId10"/>
    <p:sldId id="341" r:id="rId11"/>
    <p:sldId id="342" r:id="rId12"/>
    <p:sldId id="346" r:id="rId13"/>
    <p:sldId id="345" r:id="rId14"/>
    <p:sldId id="343" r:id="rId15"/>
    <p:sldId id="344" r:id="rId16"/>
    <p:sldId id="334" r:id="rId17"/>
    <p:sldId id="335" r:id="rId18"/>
    <p:sldId id="328" r:id="rId19"/>
    <p:sldId id="339" r:id="rId20"/>
    <p:sldId id="338" r:id="rId21"/>
    <p:sldId id="357" r:id="rId22"/>
    <p:sldId id="358" r:id="rId23"/>
    <p:sldId id="331" r:id="rId24"/>
    <p:sldId id="355" r:id="rId25"/>
    <p:sldId id="330" r:id="rId26"/>
  </p:sldIdLst>
  <p:sldSz cx="10693400" cy="7561263"/>
  <p:notesSz cx="6858000" cy="9926638"/>
  <p:defaultTextStyle>
    <a:defPPr>
      <a:defRPr lang="ru-RU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ычков Кирилл Николаевич" initials="БКН" lastIdx="1" clrIdx="0">
    <p:extLst>
      <p:ext uri="{19B8F6BF-5375-455C-9EA6-DF929625EA0E}">
        <p15:presenceInfo xmlns:p15="http://schemas.microsoft.com/office/powerpoint/2012/main" xmlns="" userId="Бычков Кирилл Николае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9" autoAdjust="0"/>
    <p:restoredTop sz="94660"/>
  </p:normalViewPr>
  <p:slideViewPr>
    <p:cSldViewPr>
      <p:cViewPr varScale="1">
        <p:scale>
          <a:sx n="62" d="100"/>
          <a:sy n="62" d="100"/>
        </p:scale>
        <p:origin x="-1254" y="-7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76945F-9AD1-46D7-8CDD-BC27FA40A346}" type="doc">
      <dgm:prSet loTypeId="urn:microsoft.com/office/officeart/2005/8/layout/chevron1" loCatId="process" qsTypeId="urn:microsoft.com/office/officeart/2005/8/quickstyle/3d2" qsCatId="3D" csTypeId="urn:microsoft.com/office/officeart/2005/8/colors/accent1_3" csCatId="accent1" phldr="1"/>
      <dgm:spPr/>
    </dgm:pt>
    <dgm:pt modelId="{E9BC6C53-8BC2-411E-AAFB-CC400B278D97}">
      <dgm:prSet phldrT="[Текст]"/>
      <dgm:spPr/>
      <dgm:t>
        <a:bodyPr/>
        <a:lstStyle/>
        <a:p>
          <a:r>
            <a:rPr lang="ru-RU" dirty="0" smtClean="0"/>
            <a:t>Н/В</a:t>
          </a:r>
          <a:endParaRPr lang="ru-RU" dirty="0"/>
        </a:p>
      </dgm:t>
    </dgm:pt>
    <dgm:pt modelId="{05BD4A9A-A52B-4F4E-A44A-06F1FEFE03EE}" type="parTrans" cxnId="{FAE06734-3BA6-4261-9A51-4508BEE759E1}">
      <dgm:prSet/>
      <dgm:spPr/>
      <dgm:t>
        <a:bodyPr/>
        <a:lstStyle/>
        <a:p>
          <a:endParaRPr lang="ru-RU"/>
        </a:p>
      </dgm:t>
    </dgm:pt>
    <dgm:pt modelId="{6EAE6892-EE23-41B0-9476-282B311F7DD8}" type="sibTrans" cxnId="{FAE06734-3BA6-4261-9A51-4508BEE759E1}">
      <dgm:prSet/>
      <dgm:spPr/>
      <dgm:t>
        <a:bodyPr/>
        <a:lstStyle/>
        <a:p>
          <a:endParaRPr lang="ru-RU"/>
        </a:p>
      </dgm:t>
    </dgm:pt>
    <dgm:pt modelId="{D24502C7-EB76-4342-8E6D-A8C1690F826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2020</a:t>
          </a:r>
          <a:endParaRPr lang="ru-RU" dirty="0"/>
        </a:p>
      </dgm:t>
    </dgm:pt>
    <dgm:pt modelId="{70C1213D-1F6B-4393-81B4-CFE3D2087801}" type="parTrans" cxnId="{44A7FEE4-50E7-415E-AA16-C024BF7F088E}">
      <dgm:prSet/>
      <dgm:spPr/>
      <dgm:t>
        <a:bodyPr/>
        <a:lstStyle/>
        <a:p>
          <a:endParaRPr lang="ru-RU"/>
        </a:p>
      </dgm:t>
    </dgm:pt>
    <dgm:pt modelId="{296D07B8-AA0F-4FD8-8C74-0EFBDF7223E9}" type="sibTrans" cxnId="{44A7FEE4-50E7-415E-AA16-C024BF7F088E}">
      <dgm:prSet/>
      <dgm:spPr/>
      <dgm:t>
        <a:bodyPr/>
        <a:lstStyle/>
        <a:p>
          <a:endParaRPr lang="ru-RU"/>
        </a:p>
      </dgm:t>
    </dgm:pt>
    <dgm:pt modelId="{13CFCD59-D717-4C84-B5A4-782328340097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2025</a:t>
          </a:r>
          <a:endParaRPr lang="ru-RU" dirty="0"/>
        </a:p>
      </dgm:t>
    </dgm:pt>
    <dgm:pt modelId="{4E90801F-8C07-4ECB-B0D7-D883F02AD14A}" type="parTrans" cxnId="{6CEE8802-1B24-4F67-9F1D-0A1D7F1C736B}">
      <dgm:prSet/>
      <dgm:spPr/>
      <dgm:t>
        <a:bodyPr/>
        <a:lstStyle/>
        <a:p>
          <a:endParaRPr lang="ru-RU"/>
        </a:p>
      </dgm:t>
    </dgm:pt>
    <dgm:pt modelId="{4A3E5BE8-A0A5-4EFD-A9EF-43FCA3CEBD68}" type="sibTrans" cxnId="{6CEE8802-1B24-4F67-9F1D-0A1D7F1C736B}">
      <dgm:prSet/>
      <dgm:spPr/>
      <dgm:t>
        <a:bodyPr/>
        <a:lstStyle/>
        <a:p>
          <a:endParaRPr lang="ru-RU"/>
        </a:p>
      </dgm:t>
    </dgm:pt>
    <dgm:pt modelId="{AE65BEEA-6AB4-4EC5-AB6A-215D1818FD60}">
      <dgm:prSet phldrT="[Текст]"/>
      <dgm:spPr/>
      <dgm:t>
        <a:bodyPr/>
        <a:lstStyle/>
        <a:p>
          <a:r>
            <a:rPr lang="ru-RU" dirty="0" smtClean="0"/>
            <a:t>2030</a:t>
          </a:r>
          <a:endParaRPr lang="ru-RU" dirty="0"/>
        </a:p>
      </dgm:t>
    </dgm:pt>
    <dgm:pt modelId="{DF448846-F13C-4011-B917-41802FD925A6}" type="parTrans" cxnId="{B657AE0D-FF15-4F97-AD15-D3A232FFED4A}">
      <dgm:prSet/>
      <dgm:spPr/>
      <dgm:t>
        <a:bodyPr/>
        <a:lstStyle/>
        <a:p>
          <a:endParaRPr lang="ru-RU"/>
        </a:p>
      </dgm:t>
    </dgm:pt>
    <dgm:pt modelId="{6FE7DA80-2BC8-4B79-8342-B62616B55F1B}" type="sibTrans" cxnId="{B657AE0D-FF15-4F97-AD15-D3A232FFED4A}">
      <dgm:prSet/>
      <dgm:spPr/>
      <dgm:t>
        <a:bodyPr/>
        <a:lstStyle/>
        <a:p>
          <a:endParaRPr lang="ru-RU"/>
        </a:p>
      </dgm:t>
    </dgm:pt>
    <dgm:pt modelId="{DF657A0A-5E4D-44E4-B207-A41511AD774C}" type="pres">
      <dgm:prSet presAssocID="{E776945F-9AD1-46D7-8CDD-BC27FA40A346}" presName="Name0" presStyleCnt="0">
        <dgm:presLayoutVars>
          <dgm:dir/>
          <dgm:animLvl val="lvl"/>
          <dgm:resizeHandles val="exact"/>
        </dgm:presLayoutVars>
      </dgm:prSet>
      <dgm:spPr/>
    </dgm:pt>
    <dgm:pt modelId="{FE2D2301-F49D-42ED-85AD-235531208061}" type="pres">
      <dgm:prSet presAssocID="{E9BC6C53-8BC2-411E-AAFB-CC400B278D9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A9285-179F-40BC-98DE-95E7DD4ADAED}" type="pres">
      <dgm:prSet presAssocID="{6EAE6892-EE23-41B0-9476-282B311F7DD8}" presName="parTxOnlySpace" presStyleCnt="0"/>
      <dgm:spPr/>
    </dgm:pt>
    <dgm:pt modelId="{CFE691C3-B419-4A09-AA71-8AE3D62E8DB0}" type="pres">
      <dgm:prSet presAssocID="{D24502C7-EB76-4342-8E6D-A8C1690F826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E0755-DE38-4278-945E-E6D92E3E7F61}" type="pres">
      <dgm:prSet presAssocID="{296D07B8-AA0F-4FD8-8C74-0EFBDF7223E9}" presName="parTxOnlySpace" presStyleCnt="0"/>
      <dgm:spPr/>
    </dgm:pt>
    <dgm:pt modelId="{513FBC82-2A50-4327-8A04-57AC1399286A}" type="pres">
      <dgm:prSet presAssocID="{13CFCD59-D717-4C84-B5A4-78232834009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3C010-0E23-4198-BC7F-BF4B6563D71A}" type="pres">
      <dgm:prSet presAssocID="{4A3E5BE8-A0A5-4EFD-A9EF-43FCA3CEBD68}" presName="parTxOnlySpace" presStyleCnt="0"/>
      <dgm:spPr/>
    </dgm:pt>
    <dgm:pt modelId="{19DD774F-B473-4BC8-AE27-4EE08B1811DE}" type="pres">
      <dgm:prSet presAssocID="{AE65BEEA-6AB4-4EC5-AB6A-215D1818FD6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E5E28-DA61-49C1-817C-421502C2528F}" type="presOf" srcId="{13CFCD59-D717-4C84-B5A4-782328340097}" destId="{513FBC82-2A50-4327-8A04-57AC1399286A}" srcOrd="0" destOrd="0" presId="urn:microsoft.com/office/officeart/2005/8/layout/chevron1"/>
    <dgm:cxn modelId="{44A7FEE4-50E7-415E-AA16-C024BF7F088E}" srcId="{E776945F-9AD1-46D7-8CDD-BC27FA40A346}" destId="{D24502C7-EB76-4342-8E6D-A8C1690F8268}" srcOrd="1" destOrd="0" parTransId="{70C1213D-1F6B-4393-81B4-CFE3D2087801}" sibTransId="{296D07B8-AA0F-4FD8-8C74-0EFBDF7223E9}"/>
    <dgm:cxn modelId="{2AD87350-43C3-41EC-9C11-8BCB4A6CC1F5}" type="presOf" srcId="{D24502C7-EB76-4342-8E6D-A8C1690F8268}" destId="{CFE691C3-B419-4A09-AA71-8AE3D62E8DB0}" srcOrd="0" destOrd="0" presId="urn:microsoft.com/office/officeart/2005/8/layout/chevron1"/>
    <dgm:cxn modelId="{CCAF83C3-F070-4C72-8BF4-1C31EE27F6CA}" type="presOf" srcId="{AE65BEEA-6AB4-4EC5-AB6A-215D1818FD60}" destId="{19DD774F-B473-4BC8-AE27-4EE08B1811DE}" srcOrd="0" destOrd="0" presId="urn:microsoft.com/office/officeart/2005/8/layout/chevron1"/>
    <dgm:cxn modelId="{6CEE8802-1B24-4F67-9F1D-0A1D7F1C736B}" srcId="{E776945F-9AD1-46D7-8CDD-BC27FA40A346}" destId="{13CFCD59-D717-4C84-B5A4-782328340097}" srcOrd="2" destOrd="0" parTransId="{4E90801F-8C07-4ECB-B0D7-D883F02AD14A}" sibTransId="{4A3E5BE8-A0A5-4EFD-A9EF-43FCA3CEBD68}"/>
    <dgm:cxn modelId="{38B0B3E2-75A2-4A1C-9040-98184E8DB6BD}" type="presOf" srcId="{E776945F-9AD1-46D7-8CDD-BC27FA40A346}" destId="{DF657A0A-5E4D-44E4-B207-A41511AD774C}" srcOrd="0" destOrd="0" presId="urn:microsoft.com/office/officeart/2005/8/layout/chevron1"/>
    <dgm:cxn modelId="{FAE06734-3BA6-4261-9A51-4508BEE759E1}" srcId="{E776945F-9AD1-46D7-8CDD-BC27FA40A346}" destId="{E9BC6C53-8BC2-411E-AAFB-CC400B278D97}" srcOrd="0" destOrd="0" parTransId="{05BD4A9A-A52B-4F4E-A44A-06F1FEFE03EE}" sibTransId="{6EAE6892-EE23-41B0-9476-282B311F7DD8}"/>
    <dgm:cxn modelId="{DB022155-FAE8-4DAA-8606-4F37ACAFE548}" type="presOf" srcId="{E9BC6C53-8BC2-411E-AAFB-CC400B278D97}" destId="{FE2D2301-F49D-42ED-85AD-235531208061}" srcOrd="0" destOrd="0" presId="urn:microsoft.com/office/officeart/2005/8/layout/chevron1"/>
    <dgm:cxn modelId="{B657AE0D-FF15-4F97-AD15-D3A232FFED4A}" srcId="{E776945F-9AD1-46D7-8CDD-BC27FA40A346}" destId="{AE65BEEA-6AB4-4EC5-AB6A-215D1818FD60}" srcOrd="3" destOrd="0" parTransId="{DF448846-F13C-4011-B917-41802FD925A6}" sibTransId="{6FE7DA80-2BC8-4B79-8342-B62616B55F1B}"/>
    <dgm:cxn modelId="{0332BFBD-C67C-49D7-A07F-35C176570F0C}" type="presParOf" srcId="{DF657A0A-5E4D-44E4-B207-A41511AD774C}" destId="{FE2D2301-F49D-42ED-85AD-235531208061}" srcOrd="0" destOrd="0" presId="urn:microsoft.com/office/officeart/2005/8/layout/chevron1"/>
    <dgm:cxn modelId="{D98A2096-C698-47AD-BF87-81FF44ADAA41}" type="presParOf" srcId="{DF657A0A-5E4D-44E4-B207-A41511AD774C}" destId="{512A9285-179F-40BC-98DE-95E7DD4ADAED}" srcOrd="1" destOrd="0" presId="urn:microsoft.com/office/officeart/2005/8/layout/chevron1"/>
    <dgm:cxn modelId="{E0B9C273-2CE4-4044-BE3F-8EA1212F4B6B}" type="presParOf" srcId="{DF657A0A-5E4D-44E4-B207-A41511AD774C}" destId="{CFE691C3-B419-4A09-AA71-8AE3D62E8DB0}" srcOrd="2" destOrd="0" presId="urn:microsoft.com/office/officeart/2005/8/layout/chevron1"/>
    <dgm:cxn modelId="{FEB9824B-E154-4D39-BB53-9D609B11A5CF}" type="presParOf" srcId="{DF657A0A-5E4D-44E4-B207-A41511AD774C}" destId="{679E0755-DE38-4278-945E-E6D92E3E7F61}" srcOrd="3" destOrd="0" presId="urn:microsoft.com/office/officeart/2005/8/layout/chevron1"/>
    <dgm:cxn modelId="{FD2D1D82-D109-4F68-A874-F7595C7FBBF2}" type="presParOf" srcId="{DF657A0A-5E4D-44E4-B207-A41511AD774C}" destId="{513FBC82-2A50-4327-8A04-57AC1399286A}" srcOrd="4" destOrd="0" presId="urn:microsoft.com/office/officeart/2005/8/layout/chevron1"/>
    <dgm:cxn modelId="{B0938DD4-A878-4A56-9CAC-9788626DF8B7}" type="presParOf" srcId="{DF657A0A-5E4D-44E4-B207-A41511AD774C}" destId="{7233C010-0E23-4198-BC7F-BF4B6563D71A}" srcOrd="5" destOrd="0" presId="urn:microsoft.com/office/officeart/2005/8/layout/chevron1"/>
    <dgm:cxn modelId="{7120A411-9890-4910-BB0B-A41F1E30C223}" type="presParOf" srcId="{DF657A0A-5E4D-44E4-B207-A41511AD774C}" destId="{19DD774F-B473-4BC8-AE27-4EE08B1811D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53C12F-8ECB-4A0E-973C-0A42DDA28323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AA6B869-E731-41FD-A565-B1FD522A79E9}">
      <dgm:prSet phldrT="[Текст]" custT="1"/>
      <dgm:spPr/>
      <dgm:t>
        <a:bodyPr/>
        <a:lstStyle/>
        <a:p>
          <a:r>
            <a:rPr lang="ru-RU" sz="1800" dirty="0" smtClean="0"/>
            <a:t>С1.1. Аэродинамические компоновки ЛА самолетного типа для высотного аппарата большой продолжительности полета.</a:t>
          </a:r>
          <a:endParaRPr lang="ru-RU" sz="1800" dirty="0"/>
        </a:p>
      </dgm:t>
    </dgm:pt>
    <dgm:pt modelId="{75463BB6-CB9B-4204-8CA2-E36C7EF1E68A}" type="parTrans" cxnId="{D2712E58-6C12-4416-A439-7B32FFEEEB56}">
      <dgm:prSet/>
      <dgm:spPr/>
      <dgm:t>
        <a:bodyPr/>
        <a:lstStyle/>
        <a:p>
          <a:endParaRPr lang="ru-RU"/>
        </a:p>
      </dgm:t>
    </dgm:pt>
    <dgm:pt modelId="{ECA7DAE9-A955-426E-B7D2-A0CD46A66664}" type="sibTrans" cxnId="{D2712E58-6C12-4416-A439-7B32FFEEEB56}">
      <dgm:prSet/>
      <dgm:spPr/>
      <dgm:t>
        <a:bodyPr/>
        <a:lstStyle/>
        <a:p>
          <a:endParaRPr lang="ru-RU"/>
        </a:p>
      </dgm:t>
    </dgm:pt>
    <dgm:pt modelId="{ACE68DB5-AB87-4C21-9A08-7FFEDAC53E7F}">
      <dgm:prSet phldrT="[Текст]" custT="1"/>
      <dgm:spPr/>
      <dgm:t>
        <a:bodyPr/>
        <a:lstStyle/>
        <a:p>
          <a:r>
            <a:rPr lang="ru-RU" sz="1800" dirty="0" smtClean="0"/>
            <a:t>С1.2. Исследования схемы летающее крыло.</a:t>
          </a:r>
          <a:endParaRPr lang="ru-RU" sz="1800" dirty="0"/>
        </a:p>
      </dgm:t>
    </dgm:pt>
    <dgm:pt modelId="{627CF27E-5675-4417-8E97-97B07F54E0C1}" type="parTrans" cxnId="{813C428E-4CE7-4203-9E34-9361139FD51F}">
      <dgm:prSet/>
      <dgm:spPr/>
      <dgm:t>
        <a:bodyPr/>
        <a:lstStyle/>
        <a:p>
          <a:endParaRPr lang="ru-RU"/>
        </a:p>
      </dgm:t>
    </dgm:pt>
    <dgm:pt modelId="{CC97C0CE-CE59-4C2C-94F6-DF6E71A4844D}" type="sibTrans" cxnId="{813C428E-4CE7-4203-9E34-9361139FD51F}">
      <dgm:prSet/>
      <dgm:spPr/>
      <dgm:t>
        <a:bodyPr/>
        <a:lstStyle/>
        <a:p>
          <a:endParaRPr lang="ru-RU"/>
        </a:p>
      </dgm:t>
    </dgm:pt>
    <dgm:pt modelId="{0041E23E-2AD4-4B98-B6FC-0422883406F2}">
      <dgm:prSet phldrT="[Текст]" custT="1"/>
      <dgm:spPr/>
      <dgm:t>
        <a:bodyPr/>
        <a:lstStyle/>
        <a:p>
          <a:r>
            <a:rPr lang="ru-RU" sz="1800" dirty="0" smtClean="0"/>
            <a:t>С1.3. Крыло большого удлинения</a:t>
          </a:r>
          <a:endParaRPr lang="ru-RU" sz="1800" dirty="0"/>
        </a:p>
      </dgm:t>
    </dgm:pt>
    <dgm:pt modelId="{1812CEDF-A2C7-4864-B96A-9BB872B80B40}" type="parTrans" cxnId="{586CB22E-161C-4EFF-9C87-33BB126C9E0F}">
      <dgm:prSet/>
      <dgm:spPr/>
      <dgm:t>
        <a:bodyPr/>
        <a:lstStyle/>
        <a:p>
          <a:endParaRPr lang="ru-RU"/>
        </a:p>
      </dgm:t>
    </dgm:pt>
    <dgm:pt modelId="{3E7A0255-AF12-49C1-BB72-CA084980D84E}" type="sibTrans" cxnId="{586CB22E-161C-4EFF-9C87-33BB126C9E0F}">
      <dgm:prSet/>
      <dgm:spPr/>
      <dgm:t>
        <a:bodyPr/>
        <a:lstStyle/>
        <a:p>
          <a:endParaRPr lang="ru-RU"/>
        </a:p>
      </dgm:t>
    </dgm:pt>
    <dgm:pt modelId="{375B9A6D-7859-4282-9BDB-DC43918B18FD}">
      <dgm:prSet phldrT="[Текст]" custT="1"/>
      <dgm:spPr/>
      <dgm:t>
        <a:bodyPr/>
        <a:lstStyle/>
        <a:p>
          <a:r>
            <a:rPr lang="ru-RU" sz="1800" dirty="0" smtClean="0"/>
            <a:t>С1.4. Управление аэродинамическими силами методом «кручения» крыла большого удлинения.</a:t>
          </a:r>
          <a:endParaRPr lang="ru-RU" sz="1800" dirty="0"/>
        </a:p>
      </dgm:t>
    </dgm:pt>
    <dgm:pt modelId="{038CD99D-53D2-4C6F-B2B5-6E33A3D4349C}" type="parTrans" cxnId="{C7DF11D9-A164-45F3-BC48-710EED4E9EF6}">
      <dgm:prSet/>
      <dgm:spPr/>
      <dgm:t>
        <a:bodyPr/>
        <a:lstStyle/>
        <a:p>
          <a:endParaRPr lang="ru-RU"/>
        </a:p>
      </dgm:t>
    </dgm:pt>
    <dgm:pt modelId="{5BDA31B1-4ED7-4C8D-9361-42911F35E9E6}" type="sibTrans" cxnId="{C7DF11D9-A164-45F3-BC48-710EED4E9EF6}">
      <dgm:prSet/>
      <dgm:spPr/>
      <dgm:t>
        <a:bodyPr/>
        <a:lstStyle/>
        <a:p>
          <a:endParaRPr lang="ru-RU"/>
        </a:p>
      </dgm:t>
    </dgm:pt>
    <dgm:pt modelId="{93FC9EED-29E3-4664-A5ED-207D70F944B1}">
      <dgm:prSet phldrT="[Текст]" custT="1"/>
      <dgm:spPr/>
      <dgm:t>
        <a:bodyPr/>
        <a:lstStyle/>
        <a:p>
          <a:r>
            <a:rPr lang="ru-RU" sz="1800" dirty="0" smtClean="0"/>
            <a:t>С1.5. Компоновки БЛА самолетной схемы для полетов на средних высотах.</a:t>
          </a:r>
          <a:endParaRPr lang="ru-RU" sz="1800" dirty="0"/>
        </a:p>
      </dgm:t>
    </dgm:pt>
    <dgm:pt modelId="{4988F941-1C30-43D6-8E7F-C0D6741D38B1}" type="parTrans" cxnId="{A356D670-DD4B-4712-81B3-8F4DF22D7EE5}">
      <dgm:prSet/>
      <dgm:spPr/>
      <dgm:t>
        <a:bodyPr/>
        <a:lstStyle/>
        <a:p>
          <a:endParaRPr lang="ru-RU"/>
        </a:p>
      </dgm:t>
    </dgm:pt>
    <dgm:pt modelId="{21B23B48-13CE-4372-B49B-948178F8AF9A}" type="sibTrans" cxnId="{A356D670-DD4B-4712-81B3-8F4DF22D7EE5}">
      <dgm:prSet/>
      <dgm:spPr/>
      <dgm:t>
        <a:bodyPr/>
        <a:lstStyle/>
        <a:p>
          <a:endParaRPr lang="ru-RU"/>
        </a:p>
      </dgm:t>
    </dgm:pt>
    <dgm:pt modelId="{1D3DA32E-CA17-46E4-A7F4-2220525B5CC4}">
      <dgm:prSet phldrT="[Текст]" custT="1"/>
      <dgm:spPr/>
      <dgm:t>
        <a:bodyPr/>
        <a:lstStyle/>
        <a:p>
          <a:r>
            <a:rPr lang="ru-RU" sz="1800" dirty="0" smtClean="0"/>
            <a:t>С1.6. Разработка рекомендаций по созданию конструктивно-силовых схем ЛА самолетного типа.</a:t>
          </a:r>
          <a:endParaRPr lang="ru-RU" sz="1800" dirty="0"/>
        </a:p>
      </dgm:t>
    </dgm:pt>
    <dgm:pt modelId="{AF00530D-68B4-447C-8DD3-A1CDCABA71D6}" type="parTrans" cxnId="{8172D4C3-08B9-455F-897E-4EF8CD4E9B6B}">
      <dgm:prSet/>
      <dgm:spPr/>
      <dgm:t>
        <a:bodyPr/>
        <a:lstStyle/>
        <a:p>
          <a:endParaRPr lang="ru-RU"/>
        </a:p>
      </dgm:t>
    </dgm:pt>
    <dgm:pt modelId="{24A17EB1-888E-44B1-9215-1F50ACD76BAB}" type="sibTrans" cxnId="{8172D4C3-08B9-455F-897E-4EF8CD4E9B6B}">
      <dgm:prSet/>
      <dgm:spPr/>
      <dgm:t>
        <a:bodyPr/>
        <a:lstStyle/>
        <a:p>
          <a:endParaRPr lang="ru-RU"/>
        </a:p>
      </dgm:t>
    </dgm:pt>
    <dgm:pt modelId="{7A7FC242-D7D0-4B34-BBC2-90A2FBEE382E}">
      <dgm:prSet phldrT="[Текст]" custT="1"/>
      <dgm:spPr/>
      <dgm:t>
        <a:bodyPr/>
        <a:lstStyle/>
        <a:p>
          <a:r>
            <a:rPr lang="ru-RU" sz="1800" dirty="0" smtClean="0"/>
            <a:t>С1.7. Аэродинамика и компоновочные решения микро и нано БЛА.</a:t>
          </a:r>
          <a:endParaRPr lang="ru-RU" sz="1800" dirty="0"/>
        </a:p>
      </dgm:t>
    </dgm:pt>
    <dgm:pt modelId="{D7BB4A2E-25A1-41CA-9A8F-D895EF34A501}" type="parTrans" cxnId="{6656BC96-2BAB-4450-9F5F-29414D215768}">
      <dgm:prSet/>
      <dgm:spPr/>
      <dgm:t>
        <a:bodyPr/>
        <a:lstStyle/>
        <a:p>
          <a:endParaRPr lang="ru-RU"/>
        </a:p>
      </dgm:t>
    </dgm:pt>
    <dgm:pt modelId="{65903347-D447-464D-8708-95053B341585}" type="sibTrans" cxnId="{6656BC96-2BAB-4450-9F5F-29414D215768}">
      <dgm:prSet/>
      <dgm:spPr/>
      <dgm:t>
        <a:bodyPr/>
        <a:lstStyle/>
        <a:p>
          <a:endParaRPr lang="ru-RU"/>
        </a:p>
      </dgm:t>
    </dgm:pt>
    <dgm:pt modelId="{BC5FBDCE-7951-4227-9227-3FF01B4B791D}">
      <dgm:prSet phldrT="[Текст]" custT="1"/>
      <dgm:spPr/>
      <dgm:t>
        <a:bodyPr/>
        <a:lstStyle/>
        <a:p>
          <a:r>
            <a:rPr lang="ru-RU" sz="1800" dirty="0" smtClean="0"/>
            <a:t>С1.8. Прочностные и ресурсные исследования по построению конструкций.</a:t>
          </a:r>
          <a:endParaRPr lang="ru-RU" sz="1800" dirty="0"/>
        </a:p>
      </dgm:t>
    </dgm:pt>
    <dgm:pt modelId="{3BFD6A96-A64A-4C10-AFCD-A8F924F72E25}" type="parTrans" cxnId="{C3F18F1C-9C14-4480-A085-35D35AFD00D6}">
      <dgm:prSet/>
      <dgm:spPr/>
      <dgm:t>
        <a:bodyPr/>
        <a:lstStyle/>
        <a:p>
          <a:endParaRPr lang="ru-RU"/>
        </a:p>
      </dgm:t>
    </dgm:pt>
    <dgm:pt modelId="{9D913F91-D714-44B5-9760-4A31779A944C}" type="sibTrans" cxnId="{C3F18F1C-9C14-4480-A085-35D35AFD00D6}">
      <dgm:prSet/>
      <dgm:spPr/>
      <dgm:t>
        <a:bodyPr/>
        <a:lstStyle/>
        <a:p>
          <a:endParaRPr lang="ru-RU"/>
        </a:p>
      </dgm:t>
    </dgm:pt>
    <dgm:pt modelId="{000E2690-F08B-4E27-859C-26ED24B3E963}">
      <dgm:prSet phldrT="[Текст]" custT="1"/>
      <dgm:spPr/>
      <dgm:t>
        <a:bodyPr/>
        <a:lstStyle/>
        <a:p>
          <a:r>
            <a:rPr lang="ru-RU" sz="1800" dirty="0" smtClean="0"/>
            <a:t>С1.9. Нетрадиционное («бионическое») построение силовых конструкций.</a:t>
          </a:r>
          <a:endParaRPr lang="ru-RU" sz="1800" dirty="0"/>
        </a:p>
      </dgm:t>
    </dgm:pt>
    <dgm:pt modelId="{7969B3AC-56B8-4201-9D21-2FCDBA64A624}" type="parTrans" cxnId="{7EE0C356-325A-4926-A4B6-877FBF0935AC}">
      <dgm:prSet/>
      <dgm:spPr/>
      <dgm:t>
        <a:bodyPr/>
        <a:lstStyle/>
        <a:p>
          <a:endParaRPr lang="ru-RU"/>
        </a:p>
      </dgm:t>
    </dgm:pt>
    <dgm:pt modelId="{4A814606-F745-4BDA-A2B7-1E70C83CA368}" type="sibTrans" cxnId="{7EE0C356-325A-4926-A4B6-877FBF0935AC}">
      <dgm:prSet/>
      <dgm:spPr/>
      <dgm:t>
        <a:bodyPr/>
        <a:lstStyle/>
        <a:p>
          <a:endParaRPr lang="ru-RU"/>
        </a:p>
      </dgm:t>
    </dgm:pt>
    <dgm:pt modelId="{4CDFFB58-0375-407A-ADC2-CB2C5CC3FC6C}">
      <dgm:prSet phldrT="[Текст]" custT="1"/>
      <dgm:spPr/>
      <dgm:t>
        <a:bodyPr/>
        <a:lstStyle/>
        <a:p>
          <a:r>
            <a:rPr lang="ru-RU" sz="1800" dirty="0" smtClean="0"/>
            <a:t>С1.10. Интегральные компоновки, придающие силовые свойства элементам топливных, гидро- и других коммуникаций.</a:t>
          </a:r>
          <a:endParaRPr lang="ru-RU" sz="1800" dirty="0"/>
        </a:p>
      </dgm:t>
    </dgm:pt>
    <dgm:pt modelId="{311295EE-BD5F-46C9-B5F0-D2C3FF614167}" type="parTrans" cxnId="{BD623E6C-0E61-4913-8B1B-326372D6A10F}">
      <dgm:prSet/>
      <dgm:spPr/>
      <dgm:t>
        <a:bodyPr/>
        <a:lstStyle/>
        <a:p>
          <a:endParaRPr lang="ru-RU"/>
        </a:p>
      </dgm:t>
    </dgm:pt>
    <dgm:pt modelId="{56A8CAB3-A8C7-447E-A0B9-6DBCE6677585}" type="sibTrans" cxnId="{BD623E6C-0E61-4913-8B1B-326372D6A10F}">
      <dgm:prSet/>
      <dgm:spPr/>
      <dgm:t>
        <a:bodyPr/>
        <a:lstStyle/>
        <a:p>
          <a:endParaRPr lang="ru-RU"/>
        </a:p>
      </dgm:t>
    </dgm:pt>
    <dgm:pt modelId="{EFB7F6C7-0122-4D8F-847B-C7EC4C7105EE}" type="pres">
      <dgm:prSet presAssocID="{4E53C12F-8ECB-4A0E-973C-0A42DDA283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6866EF-EDC6-4B95-8F16-372BF7DDBA1D}" type="pres">
      <dgm:prSet presAssocID="{8AA6B869-E731-41FD-A565-B1FD522A79E9}" presName="parentLin" presStyleCnt="0"/>
      <dgm:spPr/>
      <dgm:t>
        <a:bodyPr/>
        <a:lstStyle/>
        <a:p>
          <a:endParaRPr lang="ru-RU"/>
        </a:p>
      </dgm:t>
    </dgm:pt>
    <dgm:pt modelId="{DF184591-65FA-475C-AC00-411FA134637B}" type="pres">
      <dgm:prSet presAssocID="{8AA6B869-E731-41FD-A565-B1FD522A79E9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27FC62AF-C3F2-4921-AF8D-8B47B2B49BFE}" type="pres">
      <dgm:prSet presAssocID="{8AA6B869-E731-41FD-A565-B1FD522A79E9}" presName="parentText" presStyleLbl="node1" presStyleIdx="0" presStyleCnt="10" custScaleX="135353" custScaleY="34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8958D-5770-4949-ACD1-7567892FEA94}" type="pres">
      <dgm:prSet presAssocID="{8AA6B869-E731-41FD-A565-B1FD522A79E9}" presName="negativeSpace" presStyleCnt="0"/>
      <dgm:spPr/>
      <dgm:t>
        <a:bodyPr/>
        <a:lstStyle/>
        <a:p>
          <a:endParaRPr lang="ru-RU"/>
        </a:p>
      </dgm:t>
    </dgm:pt>
    <dgm:pt modelId="{1C3E1352-7CF3-4A42-A212-F728483E1C13}" type="pres">
      <dgm:prSet presAssocID="{8AA6B869-E731-41FD-A565-B1FD522A79E9}" presName="childText" presStyleLbl="conFgAcc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3482D-E73C-4E5C-AC09-FC383F29A17C}" type="pres">
      <dgm:prSet presAssocID="{ECA7DAE9-A955-426E-B7D2-A0CD46A66664}" presName="spaceBetweenRectangles" presStyleCnt="0"/>
      <dgm:spPr/>
      <dgm:t>
        <a:bodyPr/>
        <a:lstStyle/>
        <a:p>
          <a:endParaRPr lang="ru-RU"/>
        </a:p>
      </dgm:t>
    </dgm:pt>
    <dgm:pt modelId="{1BBB45E7-1833-40A6-A180-DBC580D8282F}" type="pres">
      <dgm:prSet presAssocID="{ACE68DB5-AB87-4C21-9A08-7FFEDAC53E7F}" presName="parentLin" presStyleCnt="0"/>
      <dgm:spPr/>
      <dgm:t>
        <a:bodyPr/>
        <a:lstStyle/>
        <a:p>
          <a:endParaRPr lang="ru-RU"/>
        </a:p>
      </dgm:t>
    </dgm:pt>
    <dgm:pt modelId="{9E6F60D1-8B8D-4FA7-80DC-268FDA658C68}" type="pres">
      <dgm:prSet presAssocID="{ACE68DB5-AB87-4C21-9A08-7FFEDAC53E7F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73BBDEAA-0311-45B2-8685-9CB5E1C60D4A}" type="pres">
      <dgm:prSet presAssocID="{ACE68DB5-AB87-4C21-9A08-7FFEDAC53E7F}" presName="parentText" presStyleLbl="node1" presStyleIdx="1" presStyleCnt="10" custScaleX="135353" custScaleY="2156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20414-4112-4A21-AEA1-56E0BA215141}" type="pres">
      <dgm:prSet presAssocID="{ACE68DB5-AB87-4C21-9A08-7FFEDAC53E7F}" presName="negativeSpace" presStyleCnt="0"/>
      <dgm:spPr/>
      <dgm:t>
        <a:bodyPr/>
        <a:lstStyle/>
        <a:p>
          <a:endParaRPr lang="ru-RU"/>
        </a:p>
      </dgm:t>
    </dgm:pt>
    <dgm:pt modelId="{D1CFE50F-B962-48C1-BDD9-15D00E151370}" type="pres">
      <dgm:prSet presAssocID="{ACE68DB5-AB87-4C21-9A08-7FFEDAC53E7F}" presName="childText" presStyleLbl="conFgAcc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11FDD-AB49-4FFA-9B2A-11A178A5BEA5}" type="pres">
      <dgm:prSet presAssocID="{CC97C0CE-CE59-4C2C-94F6-DF6E71A4844D}" presName="spaceBetweenRectangles" presStyleCnt="0"/>
      <dgm:spPr/>
      <dgm:t>
        <a:bodyPr/>
        <a:lstStyle/>
        <a:p>
          <a:endParaRPr lang="ru-RU"/>
        </a:p>
      </dgm:t>
    </dgm:pt>
    <dgm:pt modelId="{82BD0AA6-A6CE-44EC-8E9F-E6A61E81AEF0}" type="pres">
      <dgm:prSet presAssocID="{0041E23E-2AD4-4B98-B6FC-0422883406F2}" presName="parentLin" presStyleCnt="0"/>
      <dgm:spPr/>
      <dgm:t>
        <a:bodyPr/>
        <a:lstStyle/>
        <a:p>
          <a:endParaRPr lang="ru-RU"/>
        </a:p>
      </dgm:t>
    </dgm:pt>
    <dgm:pt modelId="{5AA314BB-153C-47D0-BAD1-096959FDE8F0}" type="pres">
      <dgm:prSet presAssocID="{0041E23E-2AD4-4B98-B6FC-0422883406F2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D5897E02-011A-4774-BAD0-5C8B5471A1D1}" type="pres">
      <dgm:prSet presAssocID="{0041E23E-2AD4-4B98-B6FC-0422883406F2}" presName="parentText" presStyleLbl="node1" presStyleIdx="2" presStyleCnt="10" custScaleX="135353" custScaleY="2173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0AEDA-6763-4C93-8D77-7185330BF9AE}" type="pres">
      <dgm:prSet presAssocID="{0041E23E-2AD4-4B98-B6FC-0422883406F2}" presName="negativeSpace" presStyleCnt="0"/>
      <dgm:spPr/>
      <dgm:t>
        <a:bodyPr/>
        <a:lstStyle/>
        <a:p>
          <a:endParaRPr lang="ru-RU"/>
        </a:p>
      </dgm:t>
    </dgm:pt>
    <dgm:pt modelId="{F2EA5FF9-3688-4CDF-8BDB-D473C0538E84}" type="pres">
      <dgm:prSet presAssocID="{0041E23E-2AD4-4B98-B6FC-0422883406F2}" presName="childText" presStyleLbl="conFgAcc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EC521-A0B6-4DBD-A560-F9A49512652B}" type="pres">
      <dgm:prSet presAssocID="{3E7A0255-AF12-49C1-BB72-CA084980D84E}" presName="spaceBetweenRectangles" presStyleCnt="0"/>
      <dgm:spPr/>
      <dgm:t>
        <a:bodyPr/>
        <a:lstStyle/>
        <a:p>
          <a:endParaRPr lang="ru-RU"/>
        </a:p>
      </dgm:t>
    </dgm:pt>
    <dgm:pt modelId="{066946E9-2AD7-4BB9-8DB2-D951F5708A7D}" type="pres">
      <dgm:prSet presAssocID="{375B9A6D-7859-4282-9BDB-DC43918B18FD}" presName="parentLin" presStyleCnt="0"/>
      <dgm:spPr/>
      <dgm:t>
        <a:bodyPr/>
        <a:lstStyle/>
        <a:p>
          <a:endParaRPr lang="ru-RU"/>
        </a:p>
      </dgm:t>
    </dgm:pt>
    <dgm:pt modelId="{70DE5A5E-0914-4B66-8A83-37F35D7AF99D}" type="pres">
      <dgm:prSet presAssocID="{375B9A6D-7859-4282-9BDB-DC43918B18FD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896A42B5-0B00-4568-842E-FF6EA3EC622B}" type="pres">
      <dgm:prSet presAssocID="{375B9A6D-7859-4282-9BDB-DC43918B18FD}" presName="parentText" presStyleLbl="node1" presStyleIdx="3" presStyleCnt="10" custScaleX="135353" custScaleY="2909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640FC-526D-4438-8C45-A32D948BEF65}" type="pres">
      <dgm:prSet presAssocID="{375B9A6D-7859-4282-9BDB-DC43918B18FD}" presName="negativeSpace" presStyleCnt="0"/>
      <dgm:spPr/>
      <dgm:t>
        <a:bodyPr/>
        <a:lstStyle/>
        <a:p>
          <a:endParaRPr lang="ru-RU"/>
        </a:p>
      </dgm:t>
    </dgm:pt>
    <dgm:pt modelId="{BF543C57-1A63-4A08-A398-36D0380231C4}" type="pres">
      <dgm:prSet presAssocID="{375B9A6D-7859-4282-9BDB-DC43918B18FD}" presName="childText" presStyleLbl="conFg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90F6A-D0D8-4457-BE63-11B29DA51F3D}" type="pres">
      <dgm:prSet presAssocID="{5BDA31B1-4ED7-4C8D-9361-42911F35E9E6}" presName="spaceBetweenRectangles" presStyleCnt="0"/>
      <dgm:spPr/>
      <dgm:t>
        <a:bodyPr/>
        <a:lstStyle/>
        <a:p>
          <a:endParaRPr lang="ru-RU"/>
        </a:p>
      </dgm:t>
    </dgm:pt>
    <dgm:pt modelId="{DC526E02-7317-4DA7-B231-BC33CFC56C70}" type="pres">
      <dgm:prSet presAssocID="{93FC9EED-29E3-4664-A5ED-207D70F944B1}" presName="parentLin" presStyleCnt="0"/>
      <dgm:spPr/>
      <dgm:t>
        <a:bodyPr/>
        <a:lstStyle/>
        <a:p>
          <a:endParaRPr lang="ru-RU"/>
        </a:p>
      </dgm:t>
    </dgm:pt>
    <dgm:pt modelId="{D78CCC7B-BAAC-42D9-BD8E-D5E1B8D81524}" type="pres">
      <dgm:prSet presAssocID="{93FC9EED-29E3-4664-A5ED-207D70F944B1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A33CA829-F9D5-487C-B6E6-525DB5632E5E}" type="pres">
      <dgm:prSet presAssocID="{93FC9EED-29E3-4664-A5ED-207D70F944B1}" presName="parentText" presStyleLbl="node1" presStyleIdx="4" presStyleCnt="10" custScaleX="135353" custScaleY="2809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3C8DB-5583-47DA-9153-7DDBBC3D2708}" type="pres">
      <dgm:prSet presAssocID="{93FC9EED-29E3-4664-A5ED-207D70F944B1}" presName="negativeSpace" presStyleCnt="0"/>
      <dgm:spPr/>
      <dgm:t>
        <a:bodyPr/>
        <a:lstStyle/>
        <a:p>
          <a:endParaRPr lang="ru-RU"/>
        </a:p>
      </dgm:t>
    </dgm:pt>
    <dgm:pt modelId="{BE8BE680-7D9B-42CC-ACEB-938D143A3F55}" type="pres">
      <dgm:prSet presAssocID="{93FC9EED-29E3-4664-A5ED-207D70F944B1}" presName="childText" presStyleLbl="conFgAcc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2FA8A-CD5E-4708-8629-07DC738BFBBB}" type="pres">
      <dgm:prSet presAssocID="{21B23B48-13CE-4372-B49B-948178F8AF9A}" presName="spaceBetweenRectangles" presStyleCnt="0"/>
      <dgm:spPr/>
      <dgm:t>
        <a:bodyPr/>
        <a:lstStyle/>
        <a:p>
          <a:endParaRPr lang="ru-RU"/>
        </a:p>
      </dgm:t>
    </dgm:pt>
    <dgm:pt modelId="{AA06CC8D-38D2-4F63-B8C8-88DAE51AB414}" type="pres">
      <dgm:prSet presAssocID="{1D3DA32E-CA17-46E4-A7F4-2220525B5CC4}" presName="parentLin" presStyleCnt="0"/>
      <dgm:spPr/>
      <dgm:t>
        <a:bodyPr/>
        <a:lstStyle/>
        <a:p>
          <a:endParaRPr lang="ru-RU"/>
        </a:p>
      </dgm:t>
    </dgm:pt>
    <dgm:pt modelId="{A9A42030-5C19-42FC-84E5-D9AA3131D335}" type="pres">
      <dgm:prSet presAssocID="{1D3DA32E-CA17-46E4-A7F4-2220525B5CC4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2DBFFF05-A6D4-4245-9049-08EE8EDDFE9C}" type="pres">
      <dgm:prSet presAssocID="{1D3DA32E-CA17-46E4-A7F4-2220525B5CC4}" presName="parentText" presStyleLbl="node1" presStyleIdx="5" presStyleCnt="10" custScaleX="135353" custScaleY="2868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5169F-AE54-40D7-94A4-DEA03222CA2A}" type="pres">
      <dgm:prSet presAssocID="{1D3DA32E-CA17-46E4-A7F4-2220525B5CC4}" presName="negativeSpace" presStyleCnt="0"/>
      <dgm:spPr/>
      <dgm:t>
        <a:bodyPr/>
        <a:lstStyle/>
        <a:p>
          <a:endParaRPr lang="ru-RU"/>
        </a:p>
      </dgm:t>
    </dgm:pt>
    <dgm:pt modelId="{365837C2-5D39-49DE-B8A7-708EBA438B1F}" type="pres">
      <dgm:prSet presAssocID="{1D3DA32E-CA17-46E4-A7F4-2220525B5CC4}" presName="childText" presStyleLbl="conFg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991ED-CCDE-4E07-AAA7-1815CB55DDD9}" type="pres">
      <dgm:prSet presAssocID="{24A17EB1-888E-44B1-9215-1F50ACD76BAB}" presName="spaceBetweenRectangles" presStyleCnt="0"/>
      <dgm:spPr/>
      <dgm:t>
        <a:bodyPr/>
        <a:lstStyle/>
        <a:p>
          <a:endParaRPr lang="ru-RU"/>
        </a:p>
      </dgm:t>
    </dgm:pt>
    <dgm:pt modelId="{AA4ABEF0-03B5-4384-80E7-82926AE80D03}" type="pres">
      <dgm:prSet presAssocID="{7A7FC242-D7D0-4B34-BBC2-90A2FBEE382E}" presName="parentLin" presStyleCnt="0"/>
      <dgm:spPr/>
      <dgm:t>
        <a:bodyPr/>
        <a:lstStyle/>
        <a:p>
          <a:endParaRPr lang="ru-RU"/>
        </a:p>
      </dgm:t>
    </dgm:pt>
    <dgm:pt modelId="{E9F858FA-4E4E-40C5-85FA-58058F98A034}" type="pres">
      <dgm:prSet presAssocID="{7A7FC242-D7D0-4B34-BBC2-90A2FBEE382E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7901F561-C26B-4BE4-821A-EC29C506AF96}" type="pres">
      <dgm:prSet presAssocID="{7A7FC242-D7D0-4B34-BBC2-90A2FBEE382E}" presName="parentText" presStyleLbl="node1" presStyleIdx="6" presStyleCnt="10" custScaleX="135353" custScaleY="2353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7558A-485A-47FB-B4F0-30CBC42CBFAC}" type="pres">
      <dgm:prSet presAssocID="{7A7FC242-D7D0-4B34-BBC2-90A2FBEE382E}" presName="negativeSpace" presStyleCnt="0"/>
      <dgm:spPr/>
      <dgm:t>
        <a:bodyPr/>
        <a:lstStyle/>
        <a:p>
          <a:endParaRPr lang="ru-RU"/>
        </a:p>
      </dgm:t>
    </dgm:pt>
    <dgm:pt modelId="{C06BF9D5-8192-4CE5-9505-9B00B5523513}" type="pres">
      <dgm:prSet presAssocID="{7A7FC242-D7D0-4B34-BBC2-90A2FBEE382E}" presName="childText" presStyleLbl="conFg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71D51-8FFE-4763-8724-8B364D89E783}" type="pres">
      <dgm:prSet presAssocID="{65903347-D447-464D-8708-95053B341585}" presName="spaceBetweenRectangles" presStyleCnt="0"/>
      <dgm:spPr/>
      <dgm:t>
        <a:bodyPr/>
        <a:lstStyle/>
        <a:p>
          <a:endParaRPr lang="ru-RU"/>
        </a:p>
      </dgm:t>
    </dgm:pt>
    <dgm:pt modelId="{C40354D8-896F-4F36-9F74-ABF4C2ABD831}" type="pres">
      <dgm:prSet presAssocID="{BC5FBDCE-7951-4227-9227-3FF01B4B791D}" presName="parentLin" presStyleCnt="0"/>
      <dgm:spPr/>
      <dgm:t>
        <a:bodyPr/>
        <a:lstStyle/>
        <a:p>
          <a:endParaRPr lang="ru-RU"/>
        </a:p>
      </dgm:t>
    </dgm:pt>
    <dgm:pt modelId="{15BCACAD-7887-4EDF-961E-6DFA041D5D8A}" type="pres">
      <dgm:prSet presAssocID="{BC5FBDCE-7951-4227-9227-3FF01B4B791D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AFB1C441-212C-4531-BD03-ED1BCD0529FA}" type="pres">
      <dgm:prSet presAssocID="{BC5FBDCE-7951-4227-9227-3FF01B4B791D}" presName="parentText" presStyleLbl="node1" presStyleIdx="7" presStyleCnt="10" custScaleX="135353" custScaleY="2571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BC73F-A376-4D38-852A-6462F80B4CEE}" type="pres">
      <dgm:prSet presAssocID="{BC5FBDCE-7951-4227-9227-3FF01B4B791D}" presName="negativeSpace" presStyleCnt="0"/>
      <dgm:spPr/>
      <dgm:t>
        <a:bodyPr/>
        <a:lstStyle/>
        <a:p>
          <a:endParaRPr lang="ru-RU"/>
        </a:p>
      </dgm:t>
    </dgm:pt>
    <dgm:pt modelId="{2938FCFE-2EBC-4BBD-A2F1-FF8FD5E0A94B}" type="pres">
      <dgm:prSet presAssocID="{BC5FBDCE-7951-4227-9227-3FF01B4B791D}" presName="childText" presStyleLbl="conFgAcc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E70B5-68BD-4053-B3B8-17183802D83B}" type="pres">
      <dgm:prSet presAssocID="{9D913F91-D714-44B5-9760-4A31779A944C}" presName="spaceBetweenRectangles" presStyleCnt="0"/>
      <dgm:spPr/>
      <dgm:t>
        <a:bodyPr/>
        <a:lstStyle/>
        <a:p>
          <a:endParaRPr lang="ru-RU"/>
        </a:p>
      </dgm:t>
    </dgm:pt>
    <dgm:pt modelId="{BC96912D-E4C5-4F47-AAF1-40D84AF33ECE}" type="pres">
      <dgm:prSet presAssocID="{000E2690-F08B-4E27-859C-26ED24B3E963}" presName="parentLin" presStyleCnt="0"/>
      <dgm:spPr/>
      <dgm:t>
        <a:bodyPr/>
        <a:lstStyle/>
        <a:p>
          <a:endParaRPr lang="ru-RU"/>
        </a:p>
      </dgm:t>
    </dgm:pt>
    <dgm:pt modelId="{79A710BF-D9E6-4347-A6B5-43E948AB4EC3}" type="pres">
      <dgm:prSet presAssocID="{000E2690-F08B-4E27-859C-26ED24B3E963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27A00DF0-D7CE-44EB-842C-E890FBAE69FB}" type="pres">
      <dgm:prSet presAssocID="{000E2690-F08B-4E27-859C-26ED24B3E963}" presName="parentText" presStyleLbl="node1" presStyleIdx="8" presStyleCnt="10" custScaleX="135353" custScaleY="2095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41CB3-8316-4118-8F85-E54CD12C03AD}" type="pres">
      <dgm:prSet presAssocID="{000E2690-F08B-4E27-859C-26ED24B3E963}" presName="negativeSpace" presStyleCnt="0"/>
      <dgm:spPr/>
      <dgm:t>
        <a:bodyPr/>
        <a:lstStyle/>
        <a:p>
          <a:endParaRPr lang="ru-RU"/>
        </a:p>
      </dgm:t>
    </dgm:pt>
    <dgm:pt modelId="{A8034D54-227A-433D-B532-6E340CBABE4A}" type="pres">
      <dgm:prSet presAssocID="{000E2690-F08B-4E27-859C-26ED24B3E963}" presName="childText" presStyleLbl="conFg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F0727-BF89-4836-BB29-1D2CBAA848BB}" type="pres">
      <dgm:prSet presAssocID="{4A814606-F745-4BDA-A2B7-1E70C83CA368}" presName="spaceBetweenRectangles" presStyleCnt="0"/>
      <dgm:spPr/>
      <dgm:t>
        <a:bodyPr/>
        <a:lstStyle/>
        <a:p>
          <a:endParaRPr lang="ru-RU"/>
        </a:p>
      </dgm:t>
    </dgm:pt>
    <dgm:pt modelId="{AB531F8F-BBFC-4621-8483-829F1DD091D2}" type="pres">
      <dgm:prSet presAssocID="{4CDFFB58-0375-407A-ADC2-CB2C5CC3FC6C}" presName="parentLin" presStyleCnt="0"/>
      <dgm:spPr/>
      <dgm:t>
        <a:bodyPr/>
        <a:lstStyle/>
        <a:p>
          <a:endParaRPr lang="ru-RU"/>
        </a:p>
      </dgm:t>
    </dgm:pt>
    <dgm:pt modelId="{EB2F6CEA-A9E6-4572-A8C8-B181EABC1D88}" type="pres">
      <dgm:prSet presAssocID="{4CDFFB58-0375-407A-ADC2-CB2C5CC3FC6C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5B2F277C-86A5-4204-90C2-9F9E687D6A94}" type="pres">
      <dgm:prSet presAssocID="{4CDFFB58-0375-407A-ADC2-CB2C5CC3FC6C}" presName="parentText" presStyleLbl="node1" presStyleIdx="9" presStyleCnt="10" custScaleX="135353" custScaleY="4025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03ADD-E14E-4343-B155-FC2D184DD398}" type="pres">
      <dgm:prSet presAssocID="{4CDFFB58-0375-407A-ADC2-CB2C5CC3FC6C}" presName="negativeSpace" presStyleCnt="0"/>
      <dgm:spPr/>
      <dgm:t>
        <a:bodyPr/>
        <a:lstStyle/>
        <a:p>
          <a:endParaRPr lang="ru-RU"/>
        </a:p>
      </dgm:t>
    </dgm:pt>
    <dgm:pt modelId="{DA17FB0C-955B-4045-94BB-FAF2CBC844A1}" type="pres">
      <dgm:prSet presAssocID="{4CDFFB58-0375-407A-ADC2-CB2C5CC3FC6C}" presName="childText" presStyleLbl="conFgAcc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47329C-4EF9-474A-9DE3-65C97FCB79AB}" type="presOf" srcId="{93FC9EED-29E3-4664-A5ED-207D70F944B1}" destId="{D78CCC7B-BAAC-42D9-BD8E-D5E1B8D81524}" srcOrd="0" destOrd="0" presId="urn:microsoft.com/office/officeart/2005/8/layout/list1"/>
    <dgm:cxn modelId="{1EAE8C0C-016C-4B7E-8964-8B5E967038EB}" type="presOf" srcId="{93FC9EED-29E3-4664-A5ED-207D70F944B1}" destId="{A33CA829-F9D5-487C-B6E6-525DB5632E5E}" srcOrd="1" destOrd="0" presId="urn:microsoft.com/office/officeart/2005/8/layout/list1"/>
    <dgm:cxn modelId="{586CB22E-161C-4EFF-9C87-33BB126C9E0F}" srcId="{4E53C12F-8ECB-4A0E-973C-0A42DDA28323}" destId="{0041E23E-2AD4-4B98-B6FC-0422883406F2}" srcOrd="2" destOrd="0" parTransId="{1812CEDF-A2C7-4864-B96A-9BB872B80B40}" sibTransId="{3E7A0255-AF12-49C1-BB72-CA084980D84E}"/>
    <dgm:cxn modelId="{D350AD94-01A5-41C4-993F-EC616F1FC54C}" type="presOf" srcId="{4E53C12F-8ECB-4A0E-973C-0A42DDA28323}" destId="{EFB7F6C7-0122-4D8F-847B-C7EC4C7105EE}" srcOrd="0" destOrd="0" presId="urn:microsoft.com/office/officeart/2005/8/layout/list1"/>
    <dgm:cxn modelId="{5D2B489D-EC1C-4461-85C2-91367A38E661}" type="presOf" srcId="{375B9A6D-7859-4282-9BDB-DC43918B18FD}" destId="{896A42B5-0B00-4568-842E-FF6EA3EC622B}" srcOrd="1" destOrd="0" presId="urn:microsoft.com/office/officeart/2005/8/layout/list1"/>
    <dgm:cxn modelId="{513EAD3D-149D-4B01-8D07-137E5D4BE787}" type="presOf" srcId="{ACE68DB5-AB87-4C21-9A08-7FFEDAC53E7F}" destId="{73BBDEAA-0311-45B2-8685-9CB5E1C60D4A}" srcOrd="1" destOrd="0" presId="urn:microsoft.com/office/officeart/2005/8/layout/list1"/>
    <dgm:cxn modelId="{C811F789-1564-4233-A145-3628EF344943}" type="presOf" srcId="{000E2690-F08B-4E27-859C-26ED24B3E963}" destId="{27A00DF0-D7CE-44EB-842C-E890FBAE69FB}" srcOrd="1" destOrd="0" presId="urn:microsoft.com/office/officeart/2005/8/layout/list1"/>
    <dgm:cxn modelId="{5AB8B5A3-953F-464B-9A73-65B3308D144B}" type="presOf" srcId="{8AA6B869-E731-41FD-A565-B1FD522A79E9}" destId="{27FC62AF-C3F2-4921-AF8D-8B47B2B49BFE}" srcOrd="1" destOrd="0" presId="urn:microsoft.com/office/officeart/2005/8/layout/list1"/>
    <dgm:cxn modelId="{D6E57B81-6AA9-4C61-8141-562E5DD8AFF6}" type="presOf" srcId="{1D3DA32E-CA17-46E4-A7F4-2220525B5CC4}" destId="{2DBFFF05-A6D4-4245-9049-08EE8EDDFE9C}" srcOrd="1" destOrd="0" presId="urn:microsoft.com/office/officeart/2005/8/layout/list1"/>
    <dgm:cxn modelId="{D2712E58-6C12-4416-A439-7B32FFEEEB56}" srcId="{4E53C12F-8ECB-4A0E-973C-0A42DDA28323}" destId="{8AA6B869-E731-41FD-A565-B1FD522A79E9}" srcOrd="0" destOrd="0" parTransId="{75463BB6-CB9B-4204-8CA2-E36C7EF1E68A}" sibTransId="{ECA7DAE9-A955-426E-B7D2-A0CD46A66664}"/>
    <dgm:cxn modelId="{1980B8DE-B783-40A4-AFBE-EA78D3451441}" type="presOf" srcId="{ACE68DB5-AB87-4C21-9A08-7FFEDAC53E7F}" destId="{9E6F60D1-8B8D-4FA7-80DC-268FDA658C68}" srcOrd="0" destOrd="0" presId="urn:microsoft.com/office/officeart/2005/8/layout/list1"/>
    <dgm:cxn modelId="{07099E44-36C4-413B-ABB1-F6C9136B2315}" type="presOf" srcId="{1D3DA32E-CA17-46E4-A7F4-2220525B5CC4}" destId="{A9A42030-5C19-42FC-84E5-D9AA3131D335}" srcOrd="0" destOrd="0" presId="urn:microsoft.com/office/officeart/2005/8/layout/list1"/>
    <dgm:cxn modelId="{813C428E-4CE7-4203-9E34-9361139FD51F}" srcId="{4E53C12F-8ECB-4A0E-973C-0A42DDA28323}" destId="{ACE68DB5-AB87-4C21-9A08-7FFEDAC53E7F}" srcOrd="1" destOrd="0" parTransId="{627CF27E-5675-4417-8E97-97B07F54E0C1}" sibTransId="{CC97C0CE-CE59-4C2C-94F6-DF6E71A4844D}"/>
    <dgm:cxn modelId="{C3F18F1C-9C14-4480-A085-35D35AFD00D6}" srcId="{4E53C12F-8ECB-4A0E-973C-0A42DDA28323}" destId="{BC5FBDCE-7951-4227-9227-3FF01B4B791D}" srcOrd="7" destOrd="0" parTransId="{3BFD6A96-A64A-4C10-AFCD-A8F924F72E25}" sibTransId="{9D913F91-D714-44B5-9760-4A31779A944C}"/>
    <dgm:cxn modelId="{1EA8A454-D87B-4194-8339-E565497506EA}" type="presOf" srcId="{BC5FBDCE-7951-4227-9227-3FF01B4B791D}" destId="{15BCACAD-7887-4EDF-961E-6DFA041D5D8A}" srcOrd="0" destOrd="0" presId="urn:microsoft.com/office/officeart/2005/8/layout/list1"/>
    <dgm:cxn modelId="{C7DF11D9-A164-45F3-BC48-710EED4E9EF6}" srcId="{4E53C12F-8ECB-4A0E-973C-0A42DDA28323}" destId="{375B9A6D-7859-4282-9BDB-DC43918B18FD}" srcOrd="3" destOrd="0" parTransId="{038CD99D-53D2-4C6F-B2B5-6E33A3D4349C}" sibTransId="{5BDA31B1-4ED7-4C8D-9361-42911F35E9E6}"/>
    <dgm:cxn modelId="{7EE0C356-325A-4926-A4B6-877FBF0935AC}" srcId="{4E53C12F-8ECB-4A0E-973C-0A42DDA28323}" destId="{000E2690-F08B-4E27-859C-26ED24B3E963}" srcOrd="8" destOrd="0" parTransId="{7969B3AC-56B8-4201-9D21-2FCDBA64A624}" sibTransId="{4A814606-F745-4BDA-A2B7-1E70C83CA368}"/>
    <dgm:cxn modelId="{D5D7FF1F-725E-4E1D-B401-B83C7CE8903F}" type="presOf" srcId="{8AA6B869-E731-41FD-A565-B1FD522A79E9}" destId="{DF184591-65FA-475C-AC00-411FA134637B}" srcOrd="0" destOrd="0" presId="urn:microsoft.com/office/officeart/2005/8/layout/list1"/>
    <dgm:cxn modelId="{A356D670-DD4B-4712-81B3-8F4DF22D7EE5}" srcId="{4E53C12F-8ECB-4A0E-973C-0A42DDA28323}" destId="{93FC9EED-29E3-4664-A5ED-207D70F944B1}" srcOrd="4" destOrd="0" parTransId="{4988F941-1C30-43D6-8E7F-C0D6741D38B1}" sibTransId="{21B23B48-13CE-4372-B49B-948178F8AF9A}"/>
    <dgm:cxn modelId="{FA48D605-C158-41CB-B1F8-6208D1C9A84C}" type="presOf" srcId="{BC5FBDCE-7951-4227-9227-3FF01B4B791D}" destId="{AFB1C441-212C-4531-BD03-ED1BCD0529FA}" srcOrd="1" destOrd="0" presId="urn:microsoft.com/office/officeart/2005/8/layout/list1"/>
    <dgm:cxn modelId="{875A517A-EFA2-4019-8A72-E8148647F427}" type="presOf" srcId="{0041E23E-2AD4-4B98-B6FC-0422883406F2}" destId="{5AA314BB-153C-47D0-BAD1-096959FDE8F0}" srcOrd="0" destOrd="0" presId="urn:microsoft.com/office/officeart/2005/8/layout/list1"/>
    <dgm:cxn modelId="{5529BC11-3A3F-4E78-8BFC-D82A97E2CD98}" type="presOf" srcId="{7A7FC242-D7D0-4B34-BBC2-90A2FBEE382E}" destId="{7901F561-C26B-4BE4-821A-EC29C506AF96}" srcOrd="1" destOrd="0" presId="urn:microsoft.com/office/officeart/2005/8/layout/list1"/>
    <dgm:cxn modelId="{80CF7850-0A4C-482D-A2DE-7492627E59C8}" type="presOf" srcId="{4CDFFB58-0375-407A-ADC2-CB2C5CC3FC6C}" destId="{5B2F277C-86A5-4204-90C2-9F9E687D6A94}" srcOrd="1" destOrd="0" presId="urn:microsoft.com/office/officeart/2005/8/layout/list1"/>
    <dgm:cxn modelId="{05776D3D-0523-4CEE-A517-30A161FB67A7}" type="presOf" srcId="{375B9A6D-7859-4282-9BDB-DC43918B18FD}" destId="{70DE5A5E-0914-4B66-8A83-37F35D7AF99D}" srcOrd="0" destOrd="0" presId="urn:microsoft.com/office/officeart/2005/8/layout/list1"/>
    <dgm:cxn modelId="{B330D32A-F4C1-4946-908A-76252D2F23B0}" type="presOf" srcId="{000E2690-F08B-4E27-859C-26ED24B3E963}" destId="{79A710BF-D9E6-4347-A6B5-43E948AB4EC3}" srcOrd="0" destOrd="0" presId="urn:microsoft.com/office/officeart/2005/8/layout/list1"/>
    <dgm:cxn modelId="{4914CF15-1ADC-4CB2-BC48-AB1B1E7FAFA3}" type="presOf" srcId="{7A7FC242-D7D0-4B34-BBC2-90A2FBEE382E}" destId="{E9F858FA-4E4E-40C5-85FA-58058F98A034}" srcOrd="0" destOrd="0" presId="urn:microsoft.com/office/officeart/2005/8/layout/list1"/>
    <dgm:cxn modelId="{0E2F8E24-19AA-4ADF-985B-214AB01A495E}" type="presOf" srcId="{0041E23E-2AD4-4B98-B6FC-0422883406F2}" destId="{D5897E02-011A-4774-BAD0-5C8B5471A1D1}" srcOrd="1" destOrd="0" presId="urn:microsoft.com/office/officeart/2005/8/layout/list1"/>
    <dgm:cxn modelId="{2783101F-FFAF-4BFA-908E-1BBF452482EA}" type="presOf" srcId="{4CDFFB58-0375-407A-ADC2-CB2C5CC3FC6C}" destId="{EB2F6CEA-A9E6-4572-A8C8-B181EABC1D88}" srcOrd="0" destOrd="0" presId="urn:microsoft.com/office/officeart/2005/8/layout/list1"/>
    <dgm:cxn modelId="{BD623E6C-0E61-4913-8B1B-326372D6A10F}" srcId="{4E53C12F-8ECB-4A0E-973C-0A42DDA28323}" destId="{4CDFFB58-0375-407A-ADC2-CB2C5CC3FC6C}" srcOrd="9" destOrd="0" parTransId="{311295EE-BD5F-46C9-B5F0-D2C3FF614167}" sibTransId="{56A8CAB3-A8C7-447E-A0B9-6DBCE6677585}"/>
    <dgm:cxn modelId="{6656BC96-2BAB-4450-9F5F-29414D215768}" srcId="{4E53C12F-8ECB-4A0E-973C-0A42DDA28323}" destId="{7A7FC242-D7D0-4B34-BBC2-90A2FBEE382E}" srcOrd="6" destOrd="0" parTransId="{D7BB4A2E-25A1-41CA-9A8F-D895EF34A501}" sibTransId="{65903347-D447-464D-8708-95053B341585}"/>
    <dgm:cxn modelId="{8172D4C3-08B9-455F-897E-4EF8CD4E9B6B}" srcId="{4E53C12F-8ECB-4A0E-973C-0A42DDA28323}" destId="{1D3DA32E-CA17-46E4-A7F4-2220525B5CC4}" srcOrd="5" destOrd="0" parTransId="{AF00530D-68B4-447C-8DD3-A1CDCABA71D6}" sibTransId="{24A17EB1-888E-44B1-9215-1F50ACD76BAB}"/>
    <dgm:cxn modelId="{51C8A616-3DF5-4575-AFDD-22B5601D15F6}" type="presParOf" srcId="{EFB7F6C7-0122-4D8F-847B-C7EC4C7105EE}" destId="{E46866EF-EDC6-4B95-8F16-372BF7DDBA1D}" srcOrd="0" destOrd="0" presId="urn:microsoft.com/office/officeart/2005/8/layout/list1"/>
    <dgm:cxn modelId="{704EC5D4-CE4B-422F-AB95-6CD54CBA2CF7}" type="presParOf" srcId="{E46866EF-EDC6-4B95-8F16-372BF7DDBA1D}" destId="{DF184591-65FA-475C-AC00-411FA134637B}" srcOrd="0" destOrd="0" presId="urn:microsoft.com/office/officeart/2005/8/layout/list1"/>
    <dgm:cxn modelId="{A6910907-A78E-45E2-8C4E-AE07919260A3}" type="presParOf" srcId="{E46866EF-EDC6-4B95-8F16-372BF7DDBA1D}" destId="{27FC62AF-C3F2-4921-AF8D-8B47B2B49BFE}" srcOrd="1" destOrd="0" presId="urn:microsoft.com/office/officeart/2005/8/layout/list1"/>
    <dgm:cxn modelId="{592C62DA-AA9A-42AB-B393-03AA4884E7CD}" type="presParOf" srcId="{EFB7F6C7-0122-4D8F-847B-C7EC4C7105EE}" destId="{29F8958D-5770-4949-ACD1-7567892FEA94}" srcOrd="1" destOrd="0" presId="urn:microsoft.com/office/officeart/2005/8/layout/list1"/>
    <dgm:cxn modelId="{44543F16-0ADE-4D89-B398-35E55499B12D}" type="presParOf" srcId="{EFB7F6C7-0122-4D8F-847B-C7EC4C7105EE}" destId="{1C3E1352-7CF3-4A42-A212-F728483E1C13}" srcOrd="2" destOrd="0" presId="urn:microsoft.com/office/officeart/2005/8/layout/list1"/>
    <dgm:cxn modelId="{6FD8D03C-E32E-4F0E-ABF3-42B694347706}" type="presParOf" srcId="{EFB7F6C7-0122-4D8F-847B-C7EC4C7105EE}" destId="{68B3482D-E73C-4E5C-AC09-FC383F29A17C}" srcOrd="3" destOrd="0" presId="urn:microsoft.com/office/officeart/2005/8/layout/list1"/>
    <dgm:cxn modelId="{CEBCF17D-76FB-4044-A171-1BADE561F7B4}" type="presParOf" srcId="{EFB7F6C7-0122-4D8F-847B-C7EC4C7105EE}" destId="{1BBB45E7-1833-40A6-A180-DBC580D8282F}" srcOrd="4" destOrd="0" presId="urn:microsoft.com/office/officeart/2005/8/layout/list1"/>
    <dgm:cxn modelId="{276B184B-D338-454F-930D-9CF1745580B9}" type="presParOf" srcId="{1BBB45E7-1833-40A6-A180-DBC580D8282F}" destId="{9E6F60D1-8B8D-4FA7-80DC-268FDA658C68}" srcOrd="0" destOrd="0" presId="urn:microsoft.com/office/officeart/2005/8/layout/list1"/>
    <dgm:cxn modelId="{E1ACB7DF-7260-4087-9986-AE84EFE7CDDA}" type="presParOf" srcId="{1BBB45E7-1833-40A6-A180-DBC580D8282F}" destId="{73BBDEAA-0311-45B2-8685-9CB5E1C60D4A}" srcOrd="1" destOrd="0" presId="urn:microsoft.com/office/officeart/2005/8/layout/list1"/>
    <dgm:cxn modelId="{227B9EF9-F01B-462B-AF1E-DF028E1E0CCA}" type="presParOf" srcId="{EFB7F6C7-0122-4D8F-847B-C7EC4C7105EE}" destId="{60820414-4112-4A21-AEA1-56E0BA215141}" srcOrd="5" destOrd="0" presId="urn:microsoft.com/office/officeart/2005/8/layout/list1"/>
    <dgm:cxn modelId="{302CFD16-4CE7-42B5-AA79-0EE29DF8A453}" type="presParOf" srcId="{EFB7F6C7-0122-4D8F-847B-C7EC4C7105EE}" destId="{D1CFE50F-B962-48C1-BDD9-15D00E151370}" srcOrd="6" destOrd="0" presId="urn:microsoft.com/office/officeart/2005/8/layout/list1"/>
    <dgm:cxn modelId="{69961867-C035-4179-95F7-62D11A24C221}" type="presParOf" srcId="{EFB7F6C7-0122-4D8F-847B-C7EC4C7105EE}" destId="{8C211FDD-AB49-4FFA-9B2A-11A178A5BEA5}" srcOrd="7" destOrd="0" presId="urn:microsoft.com/office/officeart/2005/8/layout/list1"/>
    <dgm:cxn modelId="{9C34A4B1-3BBC-46C7-9253-31836D59C939}" type="presParOf" srcId="{EFB7F6C7-0122-4D8F-847B-C7EC4C7105EE}" destId="{82BD0AA6-A6CE-44EC-8E9F-E6A61E81AEF0}" srcOrd="8" destOrd="0" presId="urn:microsoft.com/office/officeart/2005/8/layout/list1"/>
    <dgm:cxn modelId="{585D38D2-28DF-4058-8931-D199EDC152A0}" type="presParOf" srcId="{82BD0AA6-A6CE-44EC-8E9F-E6A61E81AEF0}" destId="{5AA314BB-153C-47D0-BAD1-096959FDE8F0}" srcOrd="0" destOrd="0" presId="urn:microsoft.com/office/officeart/2005/8/layout/list1"/>
    <dgm:cxn modelId="{08E06B8A-6497-4653-BF60-B450672CBAC5}" type="presParOf" srcId="{82BD0AA6-A6CE-44EC-8E9F-E6A61E81AEF0}" destId="{D5897E02-011A-4774-BAD0-5C8B5471A1D1}" srcOrd="1" destOrd="0" presId="urn:microsoft.com/office/officeart/2005/8/layout/list1"/>
    <dgm:cxn modelId="{376760FE-D547-4BA0-8441-51C911DF4E3C}" type="presParOf" srcId="{EFB7F6C7-0122-4D8F-847B-C7EC4C7105EE}" destId="{9D90AEDA-6763-4C93-8D77-7185330BF9AE}" srcOrd="9" destOrd="0" presId="urn:microsoft.com/office/officeart/2005/8/layout/list1"/>
    <dgm:cxn modelId="{55DB3893-27FA-4029-833F-7EA9A8BD2025}" type="presParOf" srcId="{EFB7F6C7-0122-4D8F-847B-C7EC4C7105EE}" destId="{F2EA5FF9-3688-4CDF-8BDB-D473C0538E84}" srcOrd="10" destOrd="0" presId="urn:microsoft.com/office/officeart/2005/8/layout/list1"/>
    <dgm:cxn modelId="{EAD94F4F-311B-4B85-ACCB-E55A84CF60A5}" type="presParOf" srcId="{EFB7F6C7-0122-4D8F-847B-C7EC4C7105EE}" destId="{153EC521-A0B6-4DBD-A560-F9A49512652B}" srcOrd="11" destOrd="0" presId="urn:microsoft.com/office/officeart/2005/8/layout/list1"/>
    <dgm:cxn modelId="{209C3ADB-CAEA-4DF8-A4C7-96471108C493}" type="presParOf" srcId="{EFB7F6C7-0122-4D8F-847B-C7EC4C7105EE}" destId="{066946E9-2AD7-4BB9-8DB2-D951F5708A7D}" srcOrd="12" destOrd="0" presId="urn:microsoft.com/office/officeart/2005/8/layout/list1"/>
    <dgm:cxn modelId="{4430686F-AAF2-4708-A9E9-9EA745546208}" type="presParOf" srcId="{066946E9-2AD7-4BB9-8DB2-D951F5708A7D}" destId="{70DE5A5E-0914-4B66-8A83-37F35D7AF99D}" srcOrd="0" destOrd="0" presId="urn:microsoft.com/office/officeart/2005/8/layout/list1"/>
    <dgm:cxn modelId="{1A986392-234F-4833-B68A-47E806EDE04B}" type="presParOf" srcId="{066946E9-2AD7-4BB9-8DB2-D951F5708A7D}" destId="{896A42B5-0B00-4568-842E-FF6EA3EC622B}" srcOrd="1" destOrd="0" presId="urn:microsoft.com/office/officeart/2005/8/layout/list1"/>
    <dgm:cxn modelId="{AEC554A6-7073-4F8E-ADBF-2CE75F55533D}" type="presParOf" srcId="{EFB7F6C7-0122-4D8F-847B-C7EC4C7105EE}" destId="{7F4640FC-526D-4438-8C45-A32D948BEF65}" srcOrd="13" destOrd="0" presId="urn:microsoft.com/office/officeart/2005/8/layout/list1"/>
    <dgm:cxn modelId="{2314B61E-400D-4CDB-9FC1-3456FC72E99A}" type="presParOf" srcId="{EFB7F6C7-0122-4D8F-847B-C7EC4C7105EE}" destId="{BF543C57-1A63-4A08-A398-36D0380231C4}" srcOrd="14" destOrd="0" presId="urn:microsoft.com/office/officeart/2005/8/layout/list1"/>
    <dgm:cxn modelId="{2DAA6373-D91C-4DC5-92E4-956B42268BD5}" type="presParOf" srcId="{EFB7F6C7-0122-4D8F-847B-C7EC4C7105EE}" destId="{24190F6A-D0D8-4457-BE63-11B29DA51F3D}" srcOrd="15" destOrd="0" presId="urn:microsoft.com/office/officeart/2005/8/layout/list1"/>
    <dgm:cxn modelId="{F97B5076-6679-420A-B000-23F0DF789E81}" type="presParOf" srcId="{EFB7F6C7-0122-4D8F-847B-C7EC4C7105EE}" destId="{DC526E02-7317-4DA7-B231-BC33CFC56C70}" srcOrd="16" destOrd="0" presId="urn:microsoft.com/office/officeart/2005/8/layout/list1"/>
    <dgm:cxn modelId="{AF9FCCEA-6E41-42CF-8EA3-8B7E42D4560F}" type="presParOf" srcId="{DC526E02-7317-4DA7-B231-BC33CFC56C70}" destId="{D78CCC7B-BAAC-42D9-BD8E-D5E1B8D81524}" srcOrd="0" destOrd="0" presId="urn:microsoft.com/office/officeart/2005/8/layout/list1"/>
    <dgm:cxn modelId="{5EAEC8B1-E61D-4376-A22A-753DEB9C994E}" type="presParOf" srcId="{DC526E02-7317-4DA7-B231-BC33CFC56C70}" destId="{A33CA829-F9D5-487C-B6E6-525DB5632E5E}" srcOrd="1" destOrd="0" presId="urn:microsoft.com/office/officeart/2005/8/layout/list1"/>
    <dgm:cxn modelId="{66CF1B26-D079-42AF-AD6F-B6D91C5C90AC}" type="presParOf" srcId="{EFB7F6C7-0122-4D8F-847B-C7EC4C7105EE}" destId="{DCE3C8DB-5583-47DA-9153-7DDBBC3D2708}" srcOrd="17" destOrd="0" presId="urn:microsoft.com/office/officeart/2005/8/layout/list1"/>
    <dgm:cxn modelId="{6F5B1AD6-8318-42E7-A10D-E6E0AB213045}" type="presParOf" srcId="{EFB7F6C7-0122-4D8F-847B-C7EC4C7105EE}" destId="{BE8BE680-7D9B-42CC-ACEB-938D143A3F55}" srcOrd="18" destOrd="0" presId="urn:microsoft.com/office/officeart/2005/8/layout/list1"/>
    <dgm:cxn modelId="{3E0BB412-9F1A-4ABA-9E21-BD51F09D39C7}" type="presParOf" srcId="{EFB7F6C7-0122-4D8F-847B-C7EC4C7105EE}" destId="{B862FA8A-CD5E-4708-8629-07DC738BFBBB}" srcOrd="19" destOrd="0" presId="urn:microsoft.com/office/officeart/2005/8/layout/list1"/>
    <dgm:cxn modelId="{79CBD70A-0C19-4615-9FF0-A8D9AA117FC6}" type="presParOf" srcId="{EFB7F6C7-0122-4D8F-847B-C7EC4C7105EE}" destId="{AA06CC8D-38D2-4F63-B8C8-88DAE51AB414}" srcOrd="20" destOrd="0" presId="urn:microsoft.com/office/officeart/2005/8/layout/list1"/>
    <dgm:cxn modelId="{6F8C25C7-6DFA-49CF-8DDD-534F9EC36A18}" type="presParOf" srcId="{AA06CC8D-38D2-4F63-B8C8-88DAE51AB414}" destId="{A9A42030-5C19-42FC-84E5-D9AA3131D335}" srcOrd="0" destOrd="0" presId="urn:microsoft.com/office/officeart/2005/8/layout/list1"/>
    <dgm:cxn modelId="{3AFCDFD5-20CB-4ACE-AEE7-EF75DB81BB01}" type="presParOf" srcId="{AA06CC8D-38D2-4F63-B8C8-88DAE51AB414}" destId="{2DBFFF05-A6D4-4245-9049-08EE8EDDFE9C}" srcOrd="1" destOrd="0" presId="urn:microsoft.com/office/officeart/2005/8/layout/list1"/>
    <dgm:cxn modelId="{A65A0F3C-B65A-452D-9E01-068698F4080B}" type="presParOf" srcId="{EFB7F6C7-0122-4D8F-847B-C7EC4C7105EE}" destId="{B4E5169F-AE54-40D7-94A4-DEA03222CA2A}" srcOrd="21" destOrd="0" presId="urn:microsoft.com/office/officeart/2005/8/layout/list1"/>
    <dgm:cxn modelId="{D9A325B8-2173-4B3D-BD78-8E62B652DBC3}" type="presParOf" srcId="{EFB7F6C7-0122-4D8F-847B-C7EC4C7105EE}" destId="{365837C2-5D39-49DE-B8A7-708EBA438B1F}" srcOrd="22" destOrd="0" presId="urn:microsoft.com/office/officeart/2005/8/layout/list1"/>
    <dgm:cxn modelId="{AD49A030-6688-4C79-849F-B1EB8ED774FA}" type="presParOf" srcId="{EFB7F6C7-0122-4D8F-847B-C7EC4C7105EE}" destId="{0FF991ED-CCDE-4E07-AAA7-1815CB55DDD9}" srcOrd="23" destOrd="0" presId="urn:microsoft.com/office/officeart/2005/8/layout/list1"/>
    <dgm:cxn modelId="{3F70D828-0210-40D6-B966-53166EC007B4}" type="presParOf" srcId="{EFB7F6C7-0122-4D8F-847B-C7EC4C7105EE}" destId="{AA4ABEF0-03B5-4384-80E7-82926AE80D03}" srcOrd="24" destOrd="0" presId="urn:microsoft.com/office/officeart/2005/8/layout/list1"/>
    <dgm:cxn modelId="{12EBA240-2119-416E-BF2E-F182DB8C9AB2}" type="presParOf" srcId="{AA4ABEF0-03B5-4384-80E7-82926AE80D03}" destId="{E9F858FA-4E4E-40C5-85FA-58058F98A034}" srcOrd="0" destOrd="0" presId="urn:microsoft.com/office/officeart/2005/8/layout/list1"/>
    <dgm:cxn modelId="{3E7B7E55-527C-413D-A000-428BD7F5B9AE}" type="presParOf" srcId="{AA4ABEF0-03B5-4384-80E7-82926AE80D03}" destId="{7901F561-C26B-4BE4-821A-EC29C506AF96}" srcOrd="1" destOrd="0" presId="urn:microsoft.com/office/officeart/2005/8/layout/list1"/>
    <dgm:cxn modelId="{CD2C36A8-3859-4BDC-976D-56C05192A76C}" type="presParOf" srcId="{EFB7F6C7-0122-4D8F-847B-C7EC4C7105EE}" destId="{8DF7558A-485A-47FB-B4F0-30CBC42CBFAC}" srcOrd="25" destOrd="0" presId="urn:microsoft.com/office/officeart/2005/8/layout/list1"/>
    <dgm:cxn modelId="{28F01C2B-AB11-482C-ADB4-A0C602DF944B}" type="presParOf" srcId="{EFB7F6C7-0122-4D8F-847B-C7EC4C7105EE}" destId="{C06BF9D5-8192-4CE5-9505-9B00B5523513}" srcOrd="26" destOrd="0" presId="urn:microsoft.com/office/officeart/2005/8/layout/list1"/>
    <dgm:cxn modelId="{7EA98A59-06AC-44AF-9081-EC8479E67965}" type="presParOf" srcId="{EFB7F6C7-0122-4D8F-847B-C7EC4C7105EE}" destId="{1C971D51-8FFE-4763-8724-8B364D89E783}" srcOrd="27" destOrd="0" presId="urn:microsoft.com/office/officeart/2005/8/layout/list1"/>
    <dgm:cxn modelId="{DD4D5340-8179-47B5-BCAC-E50DC6C05BED}" type="presParOf" srcId="{EFB7F6C7-0122-4D8F-847B-C7EC4C7105EE}" destId="{C40354D8-896F-4F36-9F74-ABF4C2ABD831}" srcOrd="28" destOrd="0" presId="urn:microsoft.com/office/officeart/2005/8/layout/list1"/>
    <dgm:cxn modelId="{96D31D06-15E7-4D46-9146-2F93C876E173}" type="presParOf" srcId="{C40354D8-896F-4F36-9F74-ABF4C2ABD831}" destId="{15BCACAD-7887-4EDF-961E-6DFA041D5D8A}" srcOrd="0" destOrd="0" presId="urn:microsoft.com/office/officeart/2005/8/layout/list1"/>
    <dgm:cxn modelId="{51542517-244B-400F-8C04-E79495C40458}" type="presParOf" srcId="{C40354D8-896F-4F36-9F74-ABF4C2ABD831}" destId="{AFB1C441-212C-4531-BD03-ED1BCD0529FA}" srcOrd="1" destOrd="0" presId="urn:microsoft.com/office/officeart/2005/8/layout/list1"/>
    <dgm:cxn modelId="{756C2CF2-08FC-41F7-A04E-D4B30108AB1E}" type="presParOf" srcId="{EFB7F6C7-0122-4D8F-847B-C7EC4C7105EE}" destId="{5B8BC73F-A376-4D38-852A-6462F80B4CEE}" srcOrd="29" destOrd="0" presId="urn:microsoft.com/office/officeart/2005/8/layout/list1"/>
    <dgm:cxn modelId="{4C978036-07B6-44B9-890E-5284BFC03032}" type="presParOf" srcId="{EFB7F6C7-0122-4D8F-847B-C7EC4C7105EE}" destId="{2938FCFE-2EBC-4BBD-A2F1-FF8FD5E0A94B}" srcOrd="30" destOrd="0" presId="urn:microsoft.com/office/officeart/2005/8/layout/list1"/>
    <dgm:cxn modelId="{BF60CD61-4798-4DDC-9A9C-F461E49DC6DB}" type="presParOf" srcId="{EFB7F6C7-0122-4D8F-847B-C7EC4C7105EE}" destId="{DC4E70B5-68BD-4053-B3B8-17183802D83B}" srcOrd="31" destOrd="0" presId="urn:microsoft.com/office/officeart/2005/8/layout/list1"/>
    <dgm:cxn modelId="{9758236D-97C2-41BE-9997-EE7DB092271D}" type="presParOf" srcId="{EFB7F6C7-0122-4D8F-847B-C7EC4C7105EE}" destId="{BC96912D-E4C5-4F47-AAF1-40D84AF33ECE}" srcOrd="32" destOrd="0" presId="urn:microsoft.com/office/officeart/2005/8/layout/list1"/>
    <dgm:cxn modelId="{1E7FD4D5-FEBD-4D88-A898-841F4F4F6E62}" type="presParOf" srcId="{BC96912D-E4C5-4F47-AAF1-40D84AF33ECE}" destId="{79A710BF-D9E6-4347-A6B5-43E948AB4EC3}" srcOrd="0" destOrd="0" presId="urn:microsoft.com/office/officeart/2005/8/layout/list1"/>
    <dgm:cxn modelId="{6890A1FD-1431-4409-9303-8F89E5A1511D}" type="presParOf" srcId="{BC96912D-E4C5-4F47-AAF1-40D84AF33ECE}" destId="{27A00DF0-D7CE-44EB-842C-E890FBAE69FB}" srcOrd="1" destOrd="0" presId="urn:microsoft.com/office/officeart/2005/8/layout/list1"/>
    <dgm:cxn modelId="{E77843A7-EA55-42C0-8485-D40ACC10997E}" type="presParOf" srcId="{EFB7F6C7-0122-4D8F-847B-C7EC4C7105EE}" destId="{9FD41CB3-8316-4118-8F85-E54CD12C03AD}" srcOrd="33" destOrd="0" presId="urn:microsoft.com/office/officeart/2005/8/layout/list1"/>
    <dgm:cxn modelId="{042B99B7-484D-45F6-96D5-74FC6B239606}" type="presParOf" srcId="{EFB7F6C7-0122-4D8F-847B-C7EC4C7105EE}" destId="{A8034D54-227A-433D-B532-6E340CBABE4A}" srcOrd="34" destOrd="0" presId="urn:microsoft.com/office/officeart/2005/8/layout/list1"/>
    <dgm:cxn modelId="{64502989-7733-422A-9C5E-5817B7DC7100}" type="presParOf" srcId="{EFB7F6C7-0122-4D8F-847B-C7EC4C7105EE}" destId="{91CF0727-BF89-4836-BB29-1D2CBAA848BB}" srcOrd="35" destOrd="0" presId="urn:microsoft.com/office/officeart/2005/8/layout/list1"/>
    <dgm:cxn modelId="{1F1DCD58-530E-4077-B78C-C928EBDA3BC8}" type="presParOf" srcId="{EFB7F6C7-0122-4D8F-847B-C7EC4C7105EE}" destId="{AB531F8F-BBFC-4621-8483-829F1DD091D2}" srcOrd="36" destOrd="0" presId="urn:microsoft.com/office/officeart/2005/8/layout/list1"/>
    <dgm:cxn modelId="{CF25CA50-51E5-42DB-AFA7-A293789A3EC4}" type="presParOf" srcId="{AB531F8F-BBFC-4621-8483-829F1DD091D2}" destId="{EB2F6CEA-A9E6-4572-A8C8-B181EABC1D88}" srcOrd="0" destOrd="0" presId="urn:microsoft.com/office/officeart/2005/8/layout/list1"/>
    <dgm:cxn modelId="{A973E671-1787-4A47-BAA9-2467AFCC4B3C}" type="presParOf" srcId="{AB531F8F-BBFC-4621-8483-829F1DD091D2}" destId="{5B2F277C-86A5-4204-90C2-9F9E687D6A94}" srcOrd="1" destOrd="0" presId="urn:microsoft.com/office/officeart/2005/8/layout/list1"/>
    <dgm:cxn modelId="{7B5A2B9F-3D9C-4DA2-9475-B8D81C634C61}" type="presParOf" srcId="{EFB7F6C7-0122-4D8F-847B-C7EC4C7105EE}" destId="{61B03ADD-E14E-4343-B155-FC2D184DD398}" srcOrd="37" destOrd="0" presId="urn:microsoft.com/office/officeart/2005/8/layout/list1"/>
    <dgm:cxn modelId="{C38A5A93-D785-4AAB-BA92-3B14C22D4588}" type="presParOf" srcId="{EFB7F6C7-0122-4D8F-847B-C7EC4C7105EE}" destId="{DA17FB0C-955B-4045-94BB-FAF2CBC844A1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7AA710-005E-45A2-AC60-C1476D7C85E3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86E49F9-0ADB-4CF8-917B-F814D93BEAB3}">
      <dgm:prSet phldrT="[Текст]" custT="1"/>
      <dgm:spPr/>
      <dgm:t>
        <a:bodyPr/>
        <a:lstStyle/>
        <a:p>
          <a:r>
            <a:rPr lang="ru-RU" sz="1600" dirty="0" smtClean="0"/>
            <a:t>С6.1. Совершенствование линии С2. Повышение помехоустойчивости и скрытности.</a:t>
          </a:r>
          <a:endParaRPr lang="ru-RU" sz="1600" dirty="0"/>
        </a:p>
      </dgm:t>
    </dgm:pt>
    <dgm:pt modelId="{CE54A069-50CB-46FB-8C2C-BFB3196EE134}" type="parTrans" cxnId="{0F575098-F83A-43D1-8746-0D8CC08B9D48}">
      <dgm:prSet/>
      <dgm:spPr/>
      <dgm:t>
        <a:bodyPr/>
        <a:lstStyle/>
        <a:p>
          <a:endParaRPr lang="ru-RU" sz="1600"/>
        </a:p>
      </dgm:t>
    </dgm:pt>
    <dgm:pt modelId="{66E77D48-71D2-4F1E-B852-7058EA5C62CF}" type="sibTrans" cxnId="{0F575098-F83A-43D1-8746-0D8CC08B9D48}">
      <dgm:prSet/>
      <dgm:spPr/>
      <dgm:t>
        <a:bodyPr/>
        <a:lstStyle/>
        <a:p>
          <a:endParaRPr lang="ru-RU" sz="1600"/>
        </a:p>
      </dgm:t>
    </dgm:pt>
    <dgm:pt modelId="{6B670DA3-E1D0-48FD-B0B2-6854B976E560}">
      <dgm:prSet phldrT="[Текст]" custT="1"/>
      <dgm:spPr/>
      <dgm:t>
        <a:bodyPr/>
        <a:lstStyle/>
        <a:p>
          <a:r>
            <a:rPr lang="ru-RU" sz="1600" dirty="0" smtClean="0"/>
            <a:t>С6.2. Повышение пропускной способности линии передачи данных, повышение дальности действия.</a:t>
          </a:r>
          <a:endParaRPr lang="ru-RU" sz="1600" dirty="0"/>
        </a:p>
      </dgm:t>
    </dgm:pt>
    <dgm:pt modelId="{A571D81E-1905-4862-B8A1-A473BC484CFC}" type="parTrans" cxnId="{0AA2D404-9357-49E3-9CEA-7D1AEE4D30CF}">
      <dgm:prSet/>
      <dgm:spPr/>
      <dgm:t>
        <a:bodyPr/>
        <a:lstStyle/>
        <a:p>
          <a:endParaRPr lang="ru-RU" sz="1600"/>
        </a:p>
      </dgm:t>
    </dgm:pt>
    <dgm:pt modelId="{8FE2A034-A2E7-46FC-B873-549C54CF1FC0}" type="sibTrans" cxnId="{0AA2D404-9357-49E3-9CEA-7D1AEE4D30CF}">
      <dgm:prSet/>
      <dgm:spPr/>
      <dgm:t>
        <a:bodyPr/>
        <a:lstStyle/>
        <a:p>
          <a:endParaRPr lang="ru-RU" sz="1600"/>
        </a:p>
      </dgm:t>
    </dgm:pt>
    <dgm:pt modelId="{D16C3640-A218-453A-B94C-0C1BCC07C93F}">
      <dgm:prSet phldrT="[Текст]" custT="1"/>
      <dgm:spPr/>
      <dgm:t>
        <a:bodyPr/>
        <a:lstStyle/>
        <a:p>
          <a:r>
            <a:rPr lang="ru-RU" sz="1600" dirty="0" smtClean="0"/>
            <a:t>С6.3.  Формирование сетей информационного обмена. Самоорганизующиеся сети.</a:t>
          </a:r>
          <a:endParaRPr lang="ru-RU" sz="1600" dirty="0"/>
        </a:p>
      </dgm:t>
    </dgm:pt>
    <dgm:pt modelId="{7A79221B-EE6C-4897-83DA-84B5D0795345}" type="parTrans" cxnId="{08B8D867-62CD-4C76-83A7-EC2F539AEC6B}">
      <dgm:prSet/>
      <dgm:spPr/>
      <dgm:t>
        <a:bodyPr/>
        <a:lstStyle/>
        <a:p>
          <a:endParaRPr lang="ru-RU" sz="1600"/>
        </a:p>
      </dgm:t>
    </dgm:pt>
    <dgm:pt modelId="{8712B06B-1FD3-4381-A785-54815A301B08}" type="sibTrans" cxnId="{08B8D867-62CD-4C76-83A7-EC2F539AEC6B}">
      <dgm:prSet/>
      <dgm:spPr/>
      <dgm:t>
        <a:bodyPr/>
        <a:lstStyle/>
        <a:p>
          <a:endParaRPr lang="ru-RU" sz="1600"/>
        </a:p>
      </dgm:t>
    </dgm:pt>
    <dgm:pt modelId="{0B9C33B0-AD00-4910-B6F5-3547397C3572}">
      <dgm:prSet phldrT="[Текст]" custT="1"/>
      <dgm:spPr/>
      <dgm:t>
        <a:bodyPr/>
        <a:lstStyle/>
        <a:p>
          <a:r>
            <a:rPr lang="ru-RU" sz="1600" dirty="0" smtClean="0"/>
            <a:t>С6.4. Групповое применение – формирование сети информационного обмена. Реконфигурация сети в зависимости от боевых потерь, утраты узлов, изменения задач группы и т.д.</a:t>
          </a:r>
          <a:endParaRPr lang="ru-RU" sz="1600" dirty="0"/>
        </a:p>
      </dgm:t>
    </dgm:pt>
    <dgm:pt modelId="{E23F530D-8C42-4B4B-AB75-B71DCBD14157}" type="parTrans" cxnId="{5F47A8EB-3C75-4EE4-93A6-1179B43622F1}">
      <dgm:prSet/>
      <dgm:spPr/>
      <dgm:t>
        <a:bodyPr/>
        <a:lstStyle/>
        <a:p>
          <a:endParaRPr lang="ru-RU" sz="1600"/>
        </a:p>
      </dgm:t>
    </dgm:pt>
    <dgm:pt modelId="{5C0CBC85-1ADE-4012-BF81-66335740C590}" type="sibTrans" cxnId="{5F47A8EB-3C75-4EE4-93A6-1179B43622F1}">
      <dgm:prSet/>
      <dgm:spPr/>
      <dgm:t>
        <a:bodyPr/>
        <a:lstStyle/>
        <a:p>
          <a:endParaRPr lang="ru-RU" sz="1600"/>
        </a:p>
      </dgm:t>
    </dgm:pt>
    <dgm:pt modelId="{E0D4B0EF-C250-4E58-807C-70501BC106BC}">
      <dgm:prSet phldrT="[Текст]" custT="1"/>
      <dgm:spPr/>
      <dgm:t>
        <a:bodyPr/>
        <a:lstStyle/>
        <a:p>
          <a:r>
            <a:rPr lang="ru-RU" sz="1600" dirty="0" smtClean="0"/>
            <a:t>С6.5. Сложные сети информационного обмена в многоэшелонной группировке разновысотных и наземных взаимодействующих робототехнических комплексов.</a:t>
          </a:r>
          <a:endParaRPr lang="ru-RU" sz="1600" dirty="0"/>
        </a:p>
      </dgm:t>
    </dgm:pt>
    <dgm:pt modelId="{FF3CB339-F201-4845-AC5D-EE7D67A658C7}" type="parTrans" cxnId="{64AD8D74-EAB0-4355-8B95-D85FFA304515}">
      <dgm:prSet/>
      <dgm:spPr/>
      <dgm:t>
        <a:bodyPr/>
        <a:lstStyle/>
        <a:p>
          <a:endParaRPr lang="ru-RU" sz="1600"/>
        </a:p>
      </dgm:t>
    </dgm:pt>
    <dgm:pt modelId="{74209745-4148-4DC0-B62D-5B46329495D9}" type="sibTrans" cxnId="{64AD8D74-EAB0-4355-8B95-D85FFA304515}">
      <dgm:prSet/>
      <dgm:spPr/>
      <dgm:t>
        <a:bodyPr/>
        <a:lstStyle/>
        <a:p>
          <a:endParaRPr lang="ru-RU" sz="1600"/>
        </a:p>
      </dgm:t>
    </dgm:pt>
    <dgm:pt modelId="{8C038ABE-BD92-419C-8CB7-C653CE0F814C}">
      <dgm:prSet phldrT="[Текст]" custT="1"/>
      <dgm:spPr/>
      <dgm:t>
        <a:bodyPr/>
        <a:lstStyle/>
        <a:p>
          <a:r>
            <a:rPr lang="ru-RU" sz="1600" dirty="0" smtClean="0"/>
            <a:t>С6.6. Формирование информационных полей для автономного решения задач групп ЛА, для разнородных мноногоэшеленных групп.</a:t>
          </a:r>
          <a:endParaRPr lang="ru-RU" sz="1600" dirty="0"/>
        </a:p>
      </dgm:t>
    </dgm:pt>
    <dgm:pt modelId="{5CDEA58F-11D5-4234-A62E-C8BCA0B73951}" type="parTrans" cxnId="{9172E69E-813C-4461-8B33-E01157137931}">
      <dgm:prSet/>
      <dgm:spPr/>
      <dgm:t>
        <a:bodyPr/>
        <a:lstStyle/>
        <a:p>
          <a:endParaRPr lang="ru-RU" sz="1600"/>
        </a:p>
      </dgm:t>
    </dgm:pt>
    <dgm:pt modelId="{1794B256-2C4B-43B1-8E35-BCA6F889480F}" type="sibTrans" cxnId="{9172E69E-813C-4461-8B33-E01157137931}">
      <dgm:prSet/>
      <dgm:spPr/>
      <dgm:t>
        <a:bodyPr/>
        <a:lstStyle/>
        <a:p>
          <a:endParaRPr lang="ru-RU" sz="1600"/>
        </a:p>
      </dgm:t>
    </dgm:pt>
    <dgm:pt modelId="{CBA0F5CB-99EA-44A5-BD70-E2B3F342B31D}">
      <dgm:prSet phldrT="[Текст]" custT="1"/>
      <dgm:spPr/>
      <dgm:t>
        <a:bodyPr/>
        <a:lstStyle/>
        <a:p>
          <a:r>
            <a:rPr lang="ru-RU" sz="1600" dirty="0" smtClean="0"/>
            <a:t>С6.7. Многоканальные гибридные каналы. Гибридные информационные сети.</a:t>
          </a:r>
          <a:endParaRPr lang="ru-RU" sz="1600" dirty="0"/>
        </a:p>
      </dgm:t>
    </dgm:pt>
    <dgm:pt modelId="{9C9782F4-EAF4-44AA-8DE7-E90D5058A824}" type="parTrans" cxnId="{4F44291B-CF24-461F-B89F-8B7D2FBAF6AE}">
      <dgm:prSet/>
      <dgm:spPr/>
      <dgm:t>
        <a:bodyPr/>
        <a:lstStyle/>
        <a:p>
          <a:endParaRPr lang="ru-RU" sz="1600"/>
        </a:p>
      </dgm:t>
    </dgm:pt>
    <dgm:pt modelId="{4FF7E911-14C6-4415-905F-908CBA80B306}" type="sibTrans" cxnId="{4F44291B-CF24-461F-B89F-8B7D2FBAF6AE}">
      <dgm:prSet/>
      <dgm:spPr/>
      <dgm:t>
        <a:bodyPr/>
        <a:lstStyle/>
        <a:p>
          <a:endParaRPr lang="ru-RU" sz="1600"/>
        </a:p>
      </dgm:t>
    </dgm:pt>
    <dgm:pt modelId="{ABAAF532-A2DE-420E-9F85-4D792BBF02D0}" type="pres">
      <dgm:prSet presAssocID="{C77AA710-005E-45A2-AC60-C1476D7C85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42B964-35A7-483C-BC73-E3BFF23D3704}" type="pres">
      <dgm:prSet presAssocID="{286E49F9-0ADB-4CF8-917B-F814D93BEAB3}" presName="parentLin" presStyleCnt="0"/>
      <dgm:spPr/>
      <dgm:t>
        <a:bodyPr/>
        <a:lstStyle/>
        <a:p>
          <a:endParaRPr lang="ru-RU"/>
        </a:p>
      </dgm:t>
    </dgm:pt>
    <dgm:pt modelId="{8D2D1E44-91C7-4DD6-888D-91B470009FD7}" type="pres">
      <dgm:prSet presAssocID="{286E49F9-0ADB-4CF8-917B-F814D93BEAB3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30CF6218-1DEF-44E1-929F-384699EAC359}" type="pres">
      <dgm:prSet presAssocID="{286E49F9-0ADB-4CF8-917B-F814D93BEAB3}" presName="parentText" presStyleLbl="node1" presStyleIdx="0" presStyleCnt="7" custScaleX="141419" custScaleY="1228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622EF-34CF-4BF1-8855-9CF8FFA36CDA}" type="pres">
      <dgm:prSet presAssocID="{286E49F9-0ADB-4CF8-917B-F814D93BEAB3}" presName="negativeSpace" presStyleCnt="0"/>
      <dgm:spPr/>
      <dgm:t>
        <a:bodyPr/>
        <a:lstStyle/>
        <a:p>
          <a:endParaRPr lang="ru-RU"/>
        </a:p>
      </dgm:t>
    </dgm:pt>
    <dgm:pt modelId="{159B6AA0-2F72-456F-AFE2-1CD6359A77F5}" type="pres">
      <dgm:prSet presAssocID="{286E49F9-0ADB-4CF8-917B-F814D93BEAB3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0DDB8-CA29-45BA-A062-ED33F8028FF1}" type="pres">
      <dgm:prSet presAssocID="{66E77D48-71D2-4F1E-B852-7058EA5C62CF}" presName="spaceBetweenRectangles" presStyleCnt="0"/>
      <dgm:spPr/>
      <dgm:t>
        <a:bodyPr/>
        <a:lstStyle/>
        <a:p>
          <a:endParaRPr lang="ru-RU"/>
        </a:p>
      </dgm:t>
    </dgm:pt>
    <dgm:pt modelId="{2D633BA4-4888-458B-A4FE-71A26E5038CB}" type="pres">
      <dgm:prSet presAssocID="{6B670DA3-E1D0-48FD-B0B2-6854B976E560}" presName="parentLin" presStyleCnt="0"/>
      <dgm:spPr/>
      <dgm:t>
        <a:bodyPr/>
        <a:lstStyle/>
        <a:p>
          <a:endParaRPr lang="ru-RU"/>
        </a:p>
      </dgm:t>
    </dgm:pt>
    <dgm:pt modelId="{1E1BB95B-92FD-4D66-B6AA-7C76EA350889}" type="pres">
      <dgm:prSet presAssocID="{6B670DA3-E1D0-48FD-B0B2-6854B976E560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B7A1B89A-9F50-4098-B768-662167CB196C}" type="pres">
      <dgm:prSet presAssocID="{6B670DA3-E1D0-48FD-B0B2-6854B976E560}" presName="parentText" presStyleLbl="node1" presStyleIdx="1" presStyleCnt="7" custScaleX="141419" custScaleY="1338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9775F-C63C-4206-907B-CE1A4EABF83B}" type="pres">
      <dgm:prSet presAssocID="{6B670DA3-E1D0-48FD-B0B2-6854B976E560}" presName="negativeSpace" presStyleCnt="0"/>
      <dgm:spPr/>
      <dgm:t>
        <a:bodyPr/>
        <a:lstStyle/>
        <a:p>
          <a:endParaRPr lang="ru-RU"/>
        </a:p>
      </dgm:t>
    </dgm:pt>
    <dgm:pt modelId="{507874E8-D630-4D3F-AAF5-A7639B78D709}" type="pres">
      <dgm:prSet presAssocID="{6B670DA3-E1D0-48FD-B0B2-6854B976E560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5997D-D670-4265-9660-A4EB7AC33DC6}" type="pres">
      <dgm:prSet presAssocID="{8FE2A034-A2E7-46FC-B873-549C54CF1FC0}" presName="spaceBetweenRectangles" presStyleCnt="0"/>
      <dgm:spPr/>
      <dgm:t>
        <a:bodyPr/>
        <a:lstStyle/>
        <a:p>
          <a:endParaRPr lang="ru-RU"/>
        </a:p>
      </dgm:t>
    </dgm:pt>
    <dgm:pt modelId="{467FBF4D-A7CB-44B2-B032-7D064D118DF1}" type="pres">
      <dgm:prSet presAssocID="{D16C3640-A218-453A-B94C-0C1BCC07C93F}" presName="parentLin" presStyleCnt="0"/>
      <dgm:spPr/>
      <dgm:t>
        <a:bodyPr/>
        <a:lstStyle/>
        <a:p>
          <a:endParaRPr lang="ru-RU"/>
        </a:p>
      </dgm:t>
    </dgm:pt>
    <dgm:pt modelId="{C8A13CE5-34B8-4E47-AEDD-4C722B078E75}" type="pres">
      <dgm:prSet presAssocID="{D16C3640-A218-453A-B94C-0C1BCC07C93F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CABC27A2-3E0B-4E67-8BCE-0EF93EE57A82}" type="pres">
      <dgm:prSet presAssocID="{D16C3640-A218-453A-B94C-0C1BCC07C93F}" presName="parentText" presStyleLbl="node1" presStyleIdx="2" presStyleCnt="7" custScaleX="141419" custScaleY="2138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18FDF-6925-4B0C-9936-D5385C0791E2}" type="pres">
      <dgm:prSet presAssocID="{D16C3640-A218-453A-B94C-0C1BCC07C93F}" presName="negativeSpace" presStyleCnt="0"/>
      <dgm:spPr/>
      <dgm:t>
        <a:bodyPr/>
        <a:lstStyle/>
        <a:p>
          <a:endParaRPr lang="ru-RU"/>
        </a:p>
      </dgm:t>
    </dgm:pt>
    <dgm:pt modelId="{78FDB9EE-49EE-419D-A336-784EF9D147D9}" type="pres">
      <dgm:prSet presAssocID="{D16C3640-A218-453A-B94C-0C1BCC07C93F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18D40-E30A-4CBF-B852-7EEA64BF9A7C}" type="pres">
      <dgm:prSet presAssocID="{8712B06B-1FD3-4381-A785-54815A301B08}" presName="spaceBetweenRectangles" presStyleCnt="0"/>
      <dgm:spPr/>
      <dgm:t>
        <a:bodyPr/>
        <a:lstStyle/>
        <a:p>
          <a:endParaRPr lang="ru-RU"/>
        </a:p>
      </dgm:t>
    </dgm:pt>
    <dgm:pt modelId="{9F0ADC97-4C23-44F5-AEE7-44D96A4B0C3A}" type="pres">
      <dgm:prSet presAssocID="{0B9C33B0-AD00-4910-B6F5-3547397C3572}" presName="parentLin" presStyleCnt="0"/>
      <dgm:spPr/>
      <dgm:t>
        <a:bodyPr/>
        <a:lstStyle/>
        <a:p>
          <a:endParaRPr lang="ru-RU"/>
        </a:p>
      </dgm:t>
    </dgm:pt>
    <dgm:pt modelId="{AAE71656-9ADC-4AAB-A123-4C7420CA232C}" type="pres">
      <dgm:prSet presAssocID="{0B9C33B0-AD00-4910-B6F5-3547397C3572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3250A700-1AA8-4D55-B23C-0F351AA2A51F}" type="pres">
      <dgm:prSet presAssocID="{0B9C33B0-AD00-4910-B6F5-3547397C3572}" presName="parentText" presStyleLbl="node1" presStyleIdx="3" presStyleCnt="7" custScaleX="141419" custScaleY="2257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0A7D1-E687-48E2-9ADE-862C134CA02E}" type="pres">
      <dgm:prSet presAssocID="{0B9C33B0-AD00-4910-B6F5-3547397C3572}" presName="negativeSpace" presStyleCnt="0"/>
      <dgm:spPr/>
      <dgm:t>
        <a:bodyPr/>
        <a:lstStyle/>
        <a:p>
          <a:endParaRPr lang="ru-RU"/>
        </a:p>
      </dgm:t>
    </dgm:pt>
    <dgm:pt modelId="{DFEA01C5-6E46-4FDB-9C11-8CB2DBDB9637}" type="pres">
      <dgm:prSet presAssocID="{0B9C33B0-AD00-4910-B6F5-3547397C3572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775CA-CDF6-4F90-95B4-25CC8FF87423}" type="pres">
      <dgm:prSet presAssocID="{5C0CBC85-1ADE-4012-BF81-66335740C590}" presName="spaceBetweenRectangles" presStyleCnt="0"/>
      <dgm:spPr/>
      <dgm:t>
        <a:bodyPr/>
        <a:lstStyle/>
        <a:p>
          <a:endParaRPr lang="ru-RU"/>
        </a:p>
      </dgm:t>
    </dgm:pt>
    <dgm:pt modelId="{DC19C915-A17D-41C0-A839-02B88CAFD597}" type="pres">
      <dgm:prSet presAssocID="{E0D4B0EF-C250-4E58-807C-70501BC106BC}" presName="parentLin" presStyleCnt="0"/>
      <dgm:spPr/>
      <dgm:t>
        <a:bodyPr/>
        <a:lstStyle/>
        <a:p>
          <a:endParaRPr lang="ru-RU"/>
        </a:p>
      </dgm:t>
    </dgm:pt>
    <dgm:pt modelId="{92D9B186-8774-4841-A302-4A139864C5BA}" type="pres">
      <dgm:prSet presAssocID="{E0D4B0EF-C250-4E58-807C-70501BC106BC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1A69E1D9-6414-4570-8B12-FB87EA7E7F14}" type="pres">
      <dgm:prSet presAssocID="{E0D4B0EF-C250-4E58-807C-70501BC106BC}" presName="parentText" presStyleLbl="node1" presStyleIdx="4" presStyleCnt="7" custScaleX="141419" custScaleY="1549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6B121-71DD-4C23-8A75-E6C4CD2D6D6E}" type="pres">
      <dgm:prSet presAssocID="{E0D4B0EF-C250-4E58-807C-70501BC106BC}" presName="negativeSpace" presStyleCnt="0"/>
      <dgm:spPr/>
      <dgm:t>
        <a:bodyPr/>
        <a:lstStyle/>
        <a:p>
          <a:endParaRPr lang="ru-RU"/>
        </a:p>
      </dgm:t>
    </dgm:pt>
    <dgm:pt modelId="{CF098067-3B69-425F-8ACB-AAECEC55F7CD}" type="pres">
      <dgm:prSet presAssocID="{E0D4B0EF-C250-4E58-807C-70501BC106BC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A18B1-181A-46D7-9568-9C6541B8625D}" type="pres">
      <dgm:prSet presAssocID="{74209745-4148-4DC0-B62D-5B46329495D9}" presName="spaceBetweenRectangles" presStyleCnt="0"/>
      <dgm:spPr/>
      <dgm:t>
        <a:bodyPr/>
        <a:lstStyle/>
        <a:p>
          <a:endParaRPr lang="ru-RU"/>
        </a:p>
      </dgm:t>
    </dgm:pt>
    <dgm:pt modelId="{969CABD5-B56E-440B-B59B-42DDBD78EB21}" type="pres">
      <dgm:prSet presAssocID="{8C038ABE-BD92-419C-8CB7-C653CE0F814C}" presName="parentLin" presStyleCnt="0"/>
      <dgm:spPr/>
      <dgm:t>
        <a:bodyPr/>
        <a:lstStyle/>
        <a:p>
          <a:endParaRPr lang="ru-RU"/>
        </a:p>
      </dgm:t>
    </dgm:pt>
    <dgm:pt modelId="{5D74D3E5-5C92-48D7-9885-24CD2CE09772}" type="pres">
      <dgm:prSet presAssocID="{8C038ABE-BD92-419C-8CB7-C653CE0F814C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B4D9278F-3D57-48CB-BD21-149B9EB43C13}" type="pres">
      <dgm:prSet presAssocID="{8C038ABE-BD92-419C-8CB7-C653CE0F814C}" presName="parentText" presStyleLbl="node1" presStyleIdx="5" presStyleCnt="7" custScaleX="141419" custScaleY="1549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DE5F4-D63A-4E2B-8767-55E177486EFB}" type="pres">
      <dgm:prSet presAssocID="{8C038ABE-BD92-419C-8CB7-C653CE0F814C}" presName="negativeSpace" presStyleCnt="0"/>
      <dgm:spPr/>
      <dgm:t>
        <a:bodyPr/>
        <a:lstStyle/>
        <a:p>
          <a:endParaRPr lang="ru-RU"/>
        </a:p>
      </dgm:t>
    </dgm:pt>
    <dgm:pt modelId="{6D20D39A-F767-46CB-974B-FD0D3F787D70}" type="pres">
      <dgm:prSet presAssocID="{8C038ABE-BD92-419C-8CB7-C653CE0F814C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EB1FB-617E-4031-BDAF-34E6C322670D}" type="pres">
      <dgm:prSet presAssocID="{1794B256-2C4B-43B1-8E35-BCA6F889480F}" presName="spaceBetweenRectangles" presStyleCnt="0"/>
      <dgm:spPr/>
      <dgm:t>
        <a:bodyPr/>
        <a:lstStyle/>
        <a:p>
          <a:endParaRPr lang="ru-RU"/>
        </a:p>
      </dgm:t>
    </dgm:pt>
    <dgm:pt modelId="{220F3C8E-F000-47B9-BEEC-EF67397BA26C}" type="pres">
      <dgm:prSet presAssocID="{CBA0F5CB-99EA-44A5-BD70-E2B3F342B31D}" presName="parentLin" presStyleCnt="0"/>
      <dgm:spPr/>
      <dgm:t>
        <a:bodyPr/>
        <a:lstStyle/>
        <a:p>
          <a:endParaRPr lang="ru-RU"/>
        </a:p>
      </dgm:t>
    </dgm:pt>
    <dgm:pt modelId="{0B5AAD81-A5E4-4386-9106-E004E85BA92C}" type="pres">
      <dgm:prSet presAssocID="{CBA0F5CB-99EA-44A5-BD70-E2B3F342B31D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0110CB18-FF14-45EE-93EE-59891F3F5D84}" type="pres">
      <dgm:prSet presAssocID="{CBA0F5CB-99EA-44A5-BD70-E2B3F342B31D}" presName="parentText" presStyleLbl="node1" presStyleIdx="6" presStyleCnt="7" custScaleX="141419" custScaleY="1549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00780-8E19-43D2-AFE8-35F050D712BB}" type="pres">
      <dgm:prSet presAssocID="{CBA0F5CB-99EA-44A5-BD70-E2B3F342B31D}" presName="negativeSpace" presStyleCnt="0"/>
      <dgm:spPr/>
      <dgm:t>
        <a:bodyPr/>
        <a:lstStyle/>
        <a:p>
          <a:endParaRPr lang="ru-RU"/>
        </a:p>
      </dgm:t>
    </dgm:pt>
    <dgm:pt modelId="{7C02B7A1-F63B-4C58-ACE2-DE15D034DA8F}" type="pres">
      <dgm:prSet presAssocID="{CBA0F5CB-99EA-44A5-BD70-E2B3F342B31D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F8F6ED-9E35-4A1B-87DA-1C83405789AD}" type="presOf" srcId="{D16C3640-A218-453A-B94C-0C1BCC07C93F}" destId="{CABC27A2-3E0B-4E67-8BCE-0EF93EE57A82}" srcOrd="1" destOrd="0" presId="urn:microsoft.com/office/officeart/2005/8/layout/list1"/>
    <dgm:cxn modelId="{0F575098-F83A-43D1-8746-0D8CC08B9D48}" srcId="{C77AA710-005E-45A2-AC60-C1476D7C85E3}" destId="{286E49F9-0ADB-4CF8-917B-F814D93BEAB3}" srcOrd="0" destOrd="0" parTransId="{CE54A069-50CB-46FB-8C2C-BFB3196EE134}" sibTransId="{66E77D48-71D2-4F1E-B852-7058EA5C62CF}"/>
    <dgm:cxn modelId="{C6AAC9A1-ACA7-4C6B-8050-59A845270D80}" type="presOf" srcId="{CBA0F5CB-99EA-44A5-BD70-E2B3F342B31D}" destId="{0B5AAD81-A5E4-4386-9106-E004E85BA92C}" srcOrd="0" destOrd="0" presId="urn:microsoft.com/office/officeart/2005/8/layout/list1"/>
    <dgm:cxn modelId="{4A570FF7-3B39-4C46-9D84-804E8877A929}" type="presOf" srcId="{E0D4B0EF-C250-4E58-807C-70501BC106BC}" destId="{1A69E1D9-6414-4570-8B12-FB87EA7E7F14}" srcOrd="1" destOrd="0" presId="urn:microsoft.com/office/officeart/2005/8/layout/list1"/>
    <dgm:cxn modelId="{64AD8D74-EAB0-4355-8B95-D85FFA304515}" srcId="{C77AA710-005E-45A2-AC60-C1476D7C85E3}" destId="{E0D4B0EF-C250-4E58-807C-70501BC106BC}" srcOrd="4" destOrd="0" parTransId="{FF3CB339-F201-4845-AC5D-EE7D67A658C7}" sibTransId="{74209745-4148-4DC0-B62D-5B46329495D9}"/>
    <dgm:cxn modelId="{FBD936A6-1E8A-46A5-8B54-E8A5E192ED70}" type="presOf" srcId="{D16C3640-A218-453A-B94C-0C1BCC07C93F}" destId="{C8A13CE5-34B8-4E47-AEDD-4C722B078E75}" srcOrd="0" destOrd="0" presId="urn:microsoft.com/office/officeart/2005/8/layout/list1"/>
    <dgm:cxn modelId="{FE4A0C6A-3EC5-4A17-9C8B-323F22661D08}" type="presOf" srcId="{8C038ABE-BD92-419C-8CB7-C653CE0F814C}" destId="{B4D9278F-3D57-48CB-BD21-149B9EB43C13}" srcOrd="1" destOrd="0" presId="urn:microsoft.com/office/officeart/2005/8/layout/list1"/>
    <dgm:cxn modelId="{5A76A79E-6B96-491C-9803-33B3C7C3033A}" type="presOf" srcId="{CBA0F5CB-99EA-44A5-BD70-E2B3F342B31D}" destId="{0110CB18-FF14-45EE-93EE-59891F3F5D84}" srcOrd="1" destOrd="0" presId="urn:microsoft.com/office/officeart/2005/8/layout/list1"/>
    <dgm:cxn modelId="{B2F51169-8BE7-4D81-A8F3-1175B440B93A}" type="presOf" srcId="{286E49F9-0ADB-4CF8-917B-F814D93BEAB3}" destId="{8D2D1E44-91C7-4DD6-888D-91B470009FD7}" srcOrd="0" destOrd="0" presId="urn:microsoft.com/office/officeart/2005/8/layout/list1"/>
    <dgm:cxn modelId="{2EF81655-3F57-4DFB-9376-5FF266E9EE14}" type="presOf" srcId="{286E49F9-0ADB-4CF8-917B-F814D93BEAB3}" destId="{30CF6218-1DEF-44E1-929F-384699EAC359}" srcOrd="1" destOrd="0" presId="urn:microsoft.com/office/officeart/2005/8/layout/list1"/>
    <dgm:cxn modelId="{0AA2D404-9357-49E3-9CEA-7D1AEE4D30CF}" srcId="{C77AA710-005E-45A2-AC60-C1476D7C85E3}" destId="{6B670DA3-E1D0-48FD-B0B2-6854B976E560}" srcOrd="1" destOrd="0" parTransId="{A571D81E-1905-4862-B8A1-A473BC484CFC}" sibTransId="{8FE2A034-A2E7-46FC-B873-549C54CF1FC0}"/>
    <dgm:cxn modelId="{9172E69E-813C-4461-8B33-E01157137931}" srcId="{C77AA710-005E-45A2-AC60-C1476D7C85E3}" destId="{8C038ABE-BD92-419C-8CB7-C653CE0F814C}" srcOrd="5" destOrd="0" parTransId="{5CDEA58F-11D5-4234-A62E-C8BCA0B73951}" sibTransId="{1794B256-2C4B-43B1-8E35-BCA6F889480F}"/>
    <dgm:cxn modelId="{08B8D867-62CD-4C76-83A7-EC2F539AEC6B}" srcId="{C77AA710-005E-45A2-AC60-C1476D7C85E3}" destId="{D16C3640-A218-453A-B94C-0C1BCC07C93F}" srcOrd="2" destOrd="0" parTransId="{7A79221B-EE6C-4897-83DA-84B5D0795345}" sibTransId="{8712B06B-1FD3-4381-A785-54815A301B08}"/>
    <dgm:cxn modelId="{AF3E9E6D-3DA4-4F7E-B0F9-7EB4F2FD42F7}" type="presOf" srcId="{0B9C33B0-AD00-4910-B6F5-3547397C3572}" destId="{3250A700-1AA8-4D55-B23C-0F351AA2A51F}" srcOrd="1" destOrd="0" presId="urn:microsoft.com/office/officeart/2005/8/layout/list1"/>
    <dgm:cxn modelId="{63AC50EF-3528-4E87-AC36-E8965AAF7619}" type="presOf" srcId="{0B9C33B0-AD00-4910-B6F5-3547397C3572}" destId="{AAE71656-9ADC-4AAB-A123-4C7420CA232C}" srcOrd="0" destOrd="0" presId="urn:microsoft.com/office/officeart/2005/8/layout/list1"/>
    <dgm:cxn modelId="{A4197FF3-A871-46E9-AB59-394F9EBAD298}" type="presOf" srcId="{8C038ABE-BD92-419C-8CB7-C653CE0F814C}" destId="{5D74D3E5-5C92-48D7-9885-24CD2CE09772}" srcOrd="0" destOrd="0" presId="urn:microsoft.com/office/officeart/2005/8/layout/list1"/>
    <dgm:cxn modelId="{4DF03953-2D4B-4503-8BDE-9373CE2C7D35}" type="presOf" srcId="{C77AA710-005E-45A2-AC60-C1476D7C85E3}" destId="{ABAAF532-A2DE-420E-9F85-4D792BBF02D0}" srcOrd="0" destOrd="0" presId="urn:microsoft.com/office/officeart/2005/8/layout/list1"/>
    <dgm:cxn modelId="{4B3B3ACE-BEF1-440B-B943-077A804B88F8}" type="presOf" srcId="{6B670DA3-E1D0-48FD-B0B2-6854B976E560}" destId="{B7A1B89A-9F50-4098-B768-662167CB196C}" srcOrd="1" destOrd="0" presId="urn:microsoft.com/office/officeart/2005/8/layout/list1"/>
    <dgm:cxn modelId="{DC3DAC8B-CA05-4A4E-9737-6F3500F3C51D}" type="presOf" srcId="{6B670DA3-E1D0-48FD-B0B2-6854B976E560}" destId="{1E1BB95B-92FD-4D66-B6AA-7C76EA350889}" srcOrd="0" destOrd="0" presId="urn:microsoft.com/office/officeart/2005/8/layout/list1"/>
    <dgm:cxn modelId="{E05A13DB-9336-4478-AFB6-F4901119E90D}" type="presOf" srcId="{E0D4B0EF-C250-4E58-807C-70501BC106BC}" destId="{92D9B186-8774-4841-A302-4A139864C5BA}" srcOrd="0" destOrd="0" presId="urn:microsoft.com/office/officeart/2005/8/layout/list1"/>
    <dgm:cxn modelId="{4F44291B-CF24-461F-B89F-8B7D2FBAF6AE}" srcId="{C77AA710-005E-45A2-AC60-C1476D7C85E3}" destId="{CBA0F5CB-99EA-44A5-BD70-E2B3F342B31D}" srcOrd="6" destOrd="0" parTransId="{9C9782F4-EAF4-44AA-8DE7-E90D5058A824}" sibTransId="{4FF7E911-14C6-4415-905F-908CBA80B306}"/>
    <dgm:cxn modelId="{5F47A8EB-3C75-4EE4-93A6-1179B43622F1}" srcId="{C77AA710-005E-45A2-AC60-C1476D7C85E3}" destId="{0B9C33B0-AD00-4910-B6F5-3547397C3572}" srcOrd="3" destOrd="0" parTransId="{E23F530D-8C42-4B4B-AB75-B71DCBD14157}" sibTransId="{5C0CBC85-1ADE-4012-BF81-66335740C590}"/>
    <dgm:cxn modelId="{D0F80A03-6263-4FC5-BEFC-DDC1CCF55986}" type="presParOf" srcId="{ABAAF532-A2DE-420E-9F85-4D792BBF02D0}" destId="{9042B964-35A7-483C-BC73-E3BFF23D3704}" srcOrd="0" destOrd="0" presId="urn:microsoft.com/office/officeart/2005/8/layout/list1"/>
    <dgm:cxn modelId="{7016CEA8-02B9-4DFE-9D11-96645D780453}" type="presParOf" srcId="{9042B964-35A7-483C-BC73-E3BFF23D3704}" destId="{8D2D1E44-91C7-4DD6-888D-91B470009FD7}" srcOrd="0" destOrd="0" presId="urn:microsoft.com/office/officeart/2005/8/layout/list1"/>
    <dgm:cxn modelId="{3969D2C3-DDC1-40EE-862D-E7E89F5FBF59}" type="presParOf" srcId="{9042B964-35A7-483C-BC73-E3BFF23D3704}" destId="{30CF6218-1DEF-44E1-929F-384699EAC359}" srcOrd="1" destOrd="0" presId="urn:microsoft.com/office/officeart/2005/8/layout/list1"/>
    <dgm:cxn modelId="{4E6D9EB5-9F22-4F4F-AE58-DECEE4CD14EE}" type="presParOf" srcId="{ABAAF532-A2DE-420E-9F85-4D792BBF02D0}" destId="{BBC622EF-34CF-4BF1-8855-9CF8FFA36CDA}" srcOrd="1" destOrd="0" presId="urn:microsoft.com/office/officeart/2005/8/layout/list1"/>
    <dgm:cxn modelId="{D74457DC-E251-4F36-940C-ABFBE9C181DB}" type="presParOf" srcId="{ABAAF532-A2DE-420E-9F85-4D792BBF02D0}" destId="{159B6AA0-2F72-456F-AFE2-1CD6359A77F5}" srcOrd="2" destOrd="0" presId="urn:microsoft.com/office/officeart/2005/8/layout/list1"/>
    <dgm:cxn modelId="{7724727C-2726-4C9C-9642-0B1DDA8BF26C}" type="presParOf" srcId="{ABAAF532-A2DE-420E-9F85-4D792BBF02D0}" destId="{4ED0DDB8-CA29-45BA-A062-ED33F8028FF1}" srcOrd="3" destOrd="0" presId="urn:microsoft.com/office/officeart/2005/8/layout/list1"/>
    <dgm:cxn modelId="{A158A5EE-A36D-42CB-A599-85E0D6875EED}" type="presParOf" srcId="{ABAAF532-A2DE-420E-9F85-4D792BBF02D0}" destId="{2D633BA4-4888-458B-A4FE-71A26E5038CB}" srcOrd="4" destOrd="0" presId="urn:microsoft.com/office/officeart/2005/8/layout/list1"/>
    <dgm:cxn modelId="{ABE99471-4E08-4BFE-8AFC-C70374218919}" type="presParOf" srcId="{2D633BA4-4888-458B-A4FE-71A26E5038CB}" destId="{1E1BB95B-92FD-4D66-B6AA-7C76EA350889}" srcOrd="0" destOrd="0" presId="urn:microsoft.com/office/officeart/2005/8/layout/list1"/>
    <dgm:cxn modelId="{9508A379-5F26-49E6-B74B-3E6404AEB515}" type="presParOf" srcId="{2D633BA4-4888-458B-A4FE-71A26E5038CB}" destId="{B7A1B89A-9F50-4098-B768-662167CB196C}" srcOrd="1" destOrd="0" presId="urn:microsoft.com/office/officeart/2005/8/layout/list1"/>
    <dgm:cxn modelId="{C9AA0FB2-CA26-439B-83E4-9272FC76A7D6}" type="presParOf" srcId="{ABAAF532-A2DE-420E-9F85-4D792BBF02D0}" destId="{2859775F-C63C-4206-907B-CE1A4EABF83B}" srcOrd="5" destOrd="0" presId="urn:microsoft.com/office/officeart/2005/8/layout/list1"/>
    <dgm:cxn modelId="{FE494060-1C79-4BFA-B017-19B6F5BC8ECC}" type="presParOf" srcId="{ABAAF532-A2DE-420E-9F85-4D792BBF02D0}" destId="{507874E8-D630-4D3F-AAF5-A7639B78D709}" srcOrd="6" destOrd="0" presId="urn:microsoft.com/office/officeart/2005/8/layout/list1"/>
    <dgm:cxn modelId="{235755C3-5AA5-4AC1-BACD-DD8A42F0C08A}" type="presParOf" srcId="{ABAAF532-A2DE-420E-9F85-4D792BBF02D0}" destId="{3825997D-D670-4265-9660-A4EB7AC33DC6}" srcOrd="7" destOrd="0" presId="urn:microsoft.com/office/officeart/2005/8/layout/list1"/>
    <dgm:cxn modelId="{6F4B55B7-A04C-4332-85A4-8CA9CA92FF2C}" type="presParOf" srcId="{ABAAF532-A2DE-420E-9F85-4D792BBF02D0}" destId="{467FBF4D-A7CB-44B2-B032-7D064D118DF1}" srcOrd="8" destOrd="0" presId="urn:microsoft.com/office/officeart/2005/8/layout/list1"/>
    <dgm:cxn modelId="{1A5C5D5C-6513-42EA-85BE-C5EBC14E19B0}" type="presParOf" srcId="{467FBF4D-A7CB-44B2-B032-7D064D118DF1}" destId="{C8A13CE5-34B8-4E47-AEDD-4C722B078E75}" srcOrd="0" destOrd="0" presId="urn:microsoft.com/office/officeart/2005/8/layout/list1"/>
    <dgm:cxn modelId="{9BF76D7C-E3D6-4AA2-A803-6D9DD597A286}" type="presParOf" srcId="{467FBF4D-A7CB-44B2-B032-7D064D118DF1}" destId="{CABC27A2-3E0B-4E67-8BCE-0EF93EE57A82}" srcOrd="1" destOrd="0" presId="urn:microsoft.com/office/officeart/2005/8/layout/list1"/>
    <dgm:cxn modelId="{D5EC5595-C887-490F-9665-D68FF6B73A64}" type="presParOf" srcId="{ABAAF532-A2DE-420E-9F85-4D792BBF02D0}" destId="{06218FDF-6925-4B0C-9936-D5385C0791E2}" srcOrd="9" destOrd="0" presId="urn:microsoft.com/office/officeart/2005/8/layout/list1"/>
    <dgm:cxn modelId="{827F4AAF-1218-4DC1-B04F-34F72285543A}" type="presParOf" srcId="{ABAAF532-A2DE-420E-9F85-4D792BBF02D0}" destId="{78FDB9EE-49EE-419D-A336-784EF9D147D9}" srcOrd="10" destOrd="0" presId="urn:microsoft.com/office/officeart/2005/8/layout/list1"/>
    <dgm:cxn modelId="{96B96726-3AD0-4264-845A-48048EB12257}" type="presParOf" srcId="{ABAAF532-A2DE-420E-9F85-4D792BBF02D0}" destId="{70218D40-E30A-4CBF-B852-7EEA64BF9A7C}" srcOrd="11" destOrd="0" presId="urn:microsoft.com/office/officeart/2005/8/layout/list1"/>
    <dgm:cxn modelId="{7EB0ADDC-0C57-43EC-ACEF-47F6F693D852}" type="presParOf" srcId="{ABAAF532-A2DE-420E-9F85-4D792BBF02D0}" destId="{9F0ADC97-4C23-44F5-AEE7-44D96A4B0C3A}" srcOrd="12" destOrd="0" presId="urn:microsoft.com/office/officeart/2005/8/layout/list1"/>
    <dgm:cxn modelId="{1D60407A-C65E-405A-B5FE-7CABE04D71CA}" type="presParOf" srcId="{9F0ADC97-4C23-44F5-AEE7-44D96A4B0C3A}" destId="{AAE71656-9ADC-4AAB-A123-4C7420CA232C}" srcOrd="0" destOrd="0" presId="urn:microsoft.com/office/officeart/2005/8/layout/list1"/>
    <dgm:cxn modelId="{A31B72A2-F9EA-4542-B0BE-8746DBB365AA}" type="presParOf" srcId="{9F0ADC97-4C23-44F5-AEE7-44D96A4B0C3A}" destId="{3250A700-1AA8-4D55-B23C-0F351AA2A51F}" srcOrd="1" destOrd="0" presId="urn:microsoft.com/office/officeart/2005/8/layout/list1"/>
    <dgm:cxn modelId="{C450737B-AC17-437C-9EA7-EF42390C6A50}" type="presParOf" srcId="{ABAAF532-A2DE-420E-9F85-4D792BBF02D0}" destId="{5940A7D1-E687-48E2-9ADE-862C134CA02E}" srcOrd="13" destOrd="0" presId="urn:microsoft.com/office/officeart/2005/8/layout/list1"/>
    <dgm:cxn modelId="{F6A205ED-B753-473D-B458-22A291F79635}" type="presParOf" srcId="{ABAAF532-A2DE-420E-9F85-4D792BBF02D0}" destId="{DFEA01C5-6E46-4FDB-9C11-8CB2DBDB9637}" srcOrd="14" destOrd="0" presId="urn:microsoft.com/office/officeart/2005/8/layout/list1"/>
    <dgm:cxn modelId="{73EF2509-9D66-4FC9-ACB5-2C79237E440A}" type="presParOf" srcId="{ABAAF532-A2DE-420E-9F85-4D792BBF02D0}" destId="{A8A775CA-CDF6-4F90-95B4-25CC8FF87423}" srcOrd="15" destOrd="0" presId="urn:microsoft.com/office/officeart/2005/8/layout/list1"/>
    <dgm:cxn modelId="{FDE8C3F1-ADED-4BCA-A860-A2AC3C67E91B}" type="presParOf" srcId="{ABAAF532-A2DE-420E-9F85-4D792BBF02D0}" destId="{DC19C915-A17D-41C0-A839-02B88CAFD597}" srcOrd="16" destOrd="0" presId="urn:microsoft.com/office/officeart/2005/8/layout/list1"/>
    <dgm:cxn modelId="{5EB591B7-FA48-4C50-A1D3-E16AAF28325A}" type="presParOf" srcId="{DC19C915-A17D-41C0-A839-02B88CAFD597}" destId="{92D9B186-8774-4841-A302-4A139864C5BA}" srcOrd="0" destOrd="0" presId="urn:microsoft.com/office/officeart/2005/8/layout/list1"/>
    <dgm:cxn modelId="{DF17078C-4468-49AF-B6BF-6DEFBECFF25C}" type="presParOf" srcId="{DC19C915-A17D-41C0-A839-02B88CAFD597}" destId="{1A69E1D9-6414-4570-8B12-FB87EA7E7F14}" srcOrd="1" destOrd="0" presId="urn:microsoft.com/office/officeart/2005/8/layout/list1"/>
    <dgm:cxn modelId="{F730C314-F5F4-42D7-ADEC-7F2189C2F2F7}" type="presParOf" srcId="{ABAAF532-A2DE-420E-9F85-4D792BBF02D0}" destId="{15A6B121-71DD-4C23-8A75-E6C4CD2D6D6E}" srcOrd="17" destOrd="0" presId="urn:microsoft.com/office/officeart/2005/8/layout/list1"/>
    <dgm:cxn modelId="{267BDE9B-9422-46F9-8B3B-71FF54D8D2C1}" type="presParOf" srcId="{ABAAF532-A2DE-420E-9F85-4D792BBF02D0}" destId="{CF098067-3B69-425F-8ACB-AAECEC55F7CD}" srcOrd="18" destOrd="0" presId="urn:microsoft.com/office/officeart/2005/8/layout/list1"/>
    <dgm:cxn modelId="{E12EC271-3492-4D88-A3CD-65EC36973937}" type="presParOf" srcId="{ABAAF532-A2DE-420E-9F85-4D792BBF02D0}" destId="{36EA18B1-181A-46D7-9568-9C6541B8625D}" srcOrd="19" destOrd="0" presId="urn:microsoft.com/office/officeart/2005/8/layout/list1"/>
    <dgm:cxn modelId="{9721F012-FE81-4407-9C8F-13F79D7C46DB}" type="presParOf" srcId="{ABAAF532-A2DE-420E-9F85-4D792BBF02D0}" destId="{969CABD5-B56E-440B-B59B-42DDBD78EB21}" srcOrd="20" destOrd="0" presId="urn:microsoft.com/office/officeart/2005/8/layout/list1"/>
    <dgm:cxn modelId="{CFFF0472-EF94-46C7-98A8-09CA7E1663C3}" type="presParOf" srcId="{969CABD5-B56E-440B-B59B-42DDBD78EB21}" destId="{5D74D3E5-5C92-48D7-9885-24CD2CE09772}" srcOrd="0" destOrd="0" presId="urn:microsoft.com/office/officeart/2005/8/layout/list1"/>
    <dgm:cxn modelId="{79BDBF6A-7E86-444C-8E1B-A778AC68A259}" type="presParOf" srcId="{969CABD5-B56E-440B-B59B-42DDBD78EB21}" destId="{B4D9278F-3D57-48CB-BD21-149B9EB43C13}" srcOrd="1" destOrd="0" presId="urn:microsoft.com/office/officeart/2005/8/layout/list1"/>
    <dgm:cxn modelId="{79A7273A-8D8C-4F43-96C4-68DBE70AA473}" type="presParOf" srcId="{ABAAF532-A2DE-420E-9F85-4D792BBF02D0}" destId="{A7EDE5F4-D63A-4E2B-8767-55E177486EFB}" srcOrd="21" destOrd="0" presId="urn:microsoft.com/office/officeart/2005/8/layout/list1"/>
    <dgm:cxn modelId="{542C0D87-714B-48D3-A888-456F5DC4CF00}" type="presParOf" srcId="{ABAAF532-A2DE-420E-9F85-4D792BBF02D0}" destId="{6D20D39A-F767-46CB-974B-FD0D3F787D70}" srcOrd="22" destOrd="0" presId="urn:microsoft.com/office/officeart/2005/8/layout/list1"/>
    <dgm:cxn modelId="{28A78AFD-9E34-4E55-8780-5F99CA85CDD6}" type="presParOf" srcId="{ABAAF532-A2DE-420E-9F85-4D792BBF02D0}" destId="{5E1EB1FB-617E-4031-BDAF-34E6C322670D}" srcOrd="23" destOrd="0" presId="urn:microsoft.com/office/officeart/2005/8/layout/list1"/>
    <dgm:cxn modelId="{6F5337DB-6C85-4F2E-877A-13969AFBF793}" type="presParOf" srcId="{ABAAF532-A2DE-420E-9F85-4D792BBF02D0}" destId="{220F3C8E-F000-47B9-BEEC-EF67397BA26C}" srcOrd="24" destOrd="0" presId="urn:microsoft.com/office/officeart/2005/8/layout/list1"/>
    <dgm:cxn modelId="{20F6026C-61B0-4961-934F-E6F6370BD545}" type="presParOf" srcId="{220F3C8E-F000-47B9-BEEC-EF67397BA26C}" destId="{0B5AAD81-A5E4-4386-9106-E004E85BA92C}" srcOrd="0" destOrd="0" presId="urn:microsoft.com/office/officeart/2005/8/layout/list1"/>
    <dgm:cxn modelId="{05A1DE52-786F-4D22-B927-7D34B7301462}" type="presParOf" srcId="{220F3C8E-F000-47B9-BEEC-EF67397BA26C}" destId="{0110CB18-FF14-45EE-93EE-59891F3F5D84}" srcOrd="1" destOrd="0" presId="urn:microsoft.com/office/officeart/2005/8/layout/list1"/>
    <dgm:cxn modelId="{B9A0CDF1-4609-4F06-A5BA-5F281E4E7A34}" type="presParOf" srcId="{ABAAF532-A2DE-420E-9F85-4D792BBF02D0}" destId="{99E00780-8E19-43D2-AFE8-35F050D712BB}" srcOrd="25" destOrd="0" presId="urn:microsoft.com/office/officeart/2005/8/layout/list1"/>
    <dgm:cxn modelId="{ADC9AD73-E03A-4575-A707-4F998B8E1997}" type="presParOf" srcId="{ABAAF532-A2DE-420E-9F85-4D792BBF02D0}" destId="{7C02B7A1-F63B-4C58-ACE2-DE15D034DA8F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0058A8-5296-462F-8684-F5C52B8547A3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910E21F-A8B6-48CA-9274-0DE74AEA0756}">
      <dgm:prSet phldrT="[Текст]" custT="1"/>
      <dgm:spPr/>
      <dgm:t>
        <a:bodyPr/>
        <a:lstStyle/>
        <a:p>
          <a:r>
            <a:rPr lang="ru-RU" sz="1600" dirty="0" smtClean="0"/>
            <a:t>С5.1. Навигация с использованием АЗН-В.</a:t>
          </a:r>
          <a:endParaRPr lang="ru-RU" sz="1600" dirty="0"/>
        </a:p>
      </dgm:t>
    </dgm:pt>
    <dgm:pt modelId="{61265082-70C1-4CF3-A973-F2F06B73D5B9}" type="parTrans" cxnId="{D5A44C67-B000-418B-96D9-2CC877DED2D1}">
      <dgm:prSet/>
      <dgm:spPr/>
      <dgm:t>
        <a:bodyPr/>
        <a:lstStyle/>
        <a:p>
          <a:endParaRPr lang="ru-RU" sz="1600"/>
        </a:p>
      </dgm:t>
    </dgm:pt>
    <dgm:pt modelId="{91C120E7-6C62-49CC-813D-124D262109FB}" type="sibTrans" cxnId="{D5A44C67-B000-418B-96D9-2CC877DED2D1}">
      <dgm:prSet/>
      <dgm:spPr/>
      <dgm:t>
        <a:bodyPr/>
        <a:lstStyle/>
        <a:p>
          <a:endParaRPr lang="ru-RU" sz="1600"/>
        </a:p>
      </dgm:t>
    </dgm:pt>
    <dgm:pt modelId="{36FEF644-0FD6-423F-B46B-7B8ACF0892B5}">
      <dgm:prSet phldrT="[Текст]" custT="1"/>
      <dgm:spPr/>
      <dgm:t>
        <a:bodyPr/>
        <a:lstStyle/>
        <a:p>
          <a:r>
            <a:rPr lang="ru-RU" sz="1600" dirty="0" smtClean="0"/>
            <a:t>С5.2. Помехоустойчивая СНС.</a:t>
          </a:r>
          <a:endParaRPr lang="ru-RU" sz="1600" dirty="0"/>
        </a:p>
      </dgm:t>
    </dgm:pt>
    <dgm:pt modelId="{BDCD32F1-1D1B-40DD-898F-260DCAE12A22}" type="parTrans" cxnId="{2995D18F-B2D4-4F4A-A264-6585A60D7E1C}">
      <dgm:prSet/>
      <dgm:spPr/>
      <dgm:t>
        <a:bodyPr/>
        <a:lstStyle/>
        <a:p>
          <a:endParaRPr lang="ru-RU" sz="1600"/>
        </a:p>
      </dgm:t>
    </dgm:pt>
    <dgm:pt modelId="{6488D569-4E26-40C9-AF76-AB9C85A6236D}" type="sibTrans" cxnId="{2995D18F-B2D4-4F4A-A264-6585A60D7E1C}">
      <dgm:prSet/>
      <dgm:spPr/>
      <dgm:t>
        <a:bodyPr/>
        <a:lstStyle/>
        <a:p>
          <a:endParaRPr lang="ru-RU" sz="1600"/>
        </a:p>
      </dgm:t>
    </dgm:pt>
    <dgm:pt modelId="{AF6378DB-998C-4746-8936-CB92C7EAD481}">
      <dgm:prSet phldrT="[Текст]" custT="1"/>
      <dgm:spPr/>
      <dgm:t>
        <a:bodyPr/>
        <a:lstStyle/>
        <a:p>
          <a:r>
            <a:rPr lang="ru-RU" sz="1600" dirty="0" smtClean="0"/>
            <a:t>С5.3. Система позиционирования по оптическим изображениям. Многоканальные образы. Распознавание изображений, образов. </a:t>
          </a:r>
          <a:endParaRPr lang="ru-RU" sz="1600" dirty="0"/>
        </a:p>
      </dgm:t>
    </dgm:pt>
    <dgm:pt modelId="{8C9D23BB-AE64-4ECB-8161-C6D002B4DA90}" type="parTrans" cxnId="{AF22EE0C-FD15-4889-B1D5-CF60D643AD0A}">
      <dgm:prSet/>
      <dgm:spPr/>
      <dgm:t>
        <a:bodyPr/>
        <a:lstStyle/>
        <a:p>
          <a:endParaRPr lang="ru-RU" sz="1600"/>
        </a:p>
      </dgm:t>
    </dgm:pt>
    <dgm:pt modelId="{E9E9D9AB-9359-4BC2-B652-E7F91093ED30}" type="sibTrans" cxnId="{AF22EE0C-FD15-4889-B1D5-CF60D643AD0A}">
      <dgm:prSet/>
      <dgm:spPr/>
      <dgm:t>
        <a:bodyPr/>
        <a:lstStyle/>
        <a:p>
          <a:endParaRPr lang="ru-RU" sz="1600"/>
        </a:p>
      </dgm:t>
    </dgm:pt>
    <dgm:pt modelId="{6939B8A7-DCCD-4378-ADFC-004505C00743}">
      <dgm:prSet phldrT="[Текст]" custT="1"/>
      <dgm:spPr/>
      <dgm:t>
        <a:bodyPr/>
        <a:lstStyle/>
        <a:p>
          <a:r>
            <a:rPr lang="ru-RU" sz="1600" dirty="0" smtClean="0"/>
            <a:t>С5.4. Помехоустойчивая система навигации по профилю высот местности. Создание локальных цифровых карт местности района применения.</a:t>
          </a:r>
          <a:endParaRPr lang="ru-RU" sz="1600" dirty="0"/>
        </a:p>
      </dgm:t>
    </dgm:pt>
    <dgm:pt modelId="{0577AB23-D2A6-4405-B32B-3E50C6F0E933}" type="parTrans" cxnId="{B0C7BEE8-DCED-4A7B-A0AC-844D50F64633}">
      <dgm:prSet/>
      <dgm:spPr/>
      <dgm:t>
        <a:bodyPr/>
        <a:lstStyle/>
        <a:p>
          <a:endParaRPr lang="ru-RU" sz="1600"/>
        </a:p>
      </dgm:t>
    </dgm:pt>
    <dgm:pt modelId="{26DEE014-00A8-43F1-9CA4-416E25258B24}" type="sibTrans" cxnId="{B0C7BEE8-DCED-4A7B-A0AC-844D50F64633}">
      <dgm:prSet/>
      <dgm:spPr/>
      <dgm:t>
        <a:bodyPr/>
        <a:lstStyle/>
        <a:p>
          <a:endParaRPr lang="ru-RU" sz="1600"/>
        </a:p>
      </dgm:t>
    </dgm:pt>
    <dgm:pt modelId="{62D07236-8B1D-4237-B8B0-B7D878D25E9C}">
      <dgm:prSet phldrT="[Текст]" custT="1"/>
      <dgm:spPr/>
      <dgm:t>
        <a:bodyPr/>
        <a:lstStyle/>
        <a:p>
          <a:r>
            <a:rPr lang="ru-RU" sz="1600" dirty="0" smtClean="0"/>
            <a:t>С5.5. Малогабаритные инерциальные системы.</a:t>
          </a:r>
          <a:endParaRPr lang="ru-RU" sz="1600" dirty="0"/>
        </a:p>
      </dgm:t>
    </dgm:pt>
    <dgm:pt modelId="{C30B0EF3-B33F-40A6-8B81-7CBCE436A02F}" type="parTrans" cxnId="{9BDD301A-9937-47D8-90E7-B90906C23C3B}">
      <dgm:prSet/>
      <dgm:spPr/>
      <dgm:t>
        <a:bodyPr/>
        <a:lstStyle/>
        <a:p>
          <a:endParaRPr lang="ru-RU" sz="1600"/>
        </a:p>
      </dgm:t>
    </dgm:pt>
    <dgm:pt modelId="{BF47B87C-CBA2-44D5-A1FA-D8054E854260}" type="sibTrans" cxnId="{9BDD301A-9937-47D8-90E7-B90906C23C3B}">
      <dgm:prSet/>
      <dgm:spPr/>
      <dgm:t>
        <a:bodyPr/>
        <a:lstStyle/>
        <a:p>
          <a:endParaRPr lang="ru-RU" sz="1600"/>
        </a:p>
      </dgm:t>
    </dgm:pt>
    <dgm:pt modelId="{D71A2874-F612-4172-86DF-067F0B1CE2D4}">
      <dgm:prSet phldrT="[Текст]" custT="1"/>
      <dgm:spPr/>
      <dgm:t>
        <a:bodyPr/>
        <a:lstStyle/>
        <a:p>
          <a:r>
            <a:rPr lang="ru-RU" sz="1600" dirty="0" smtClean="0"/>
            <a:t>С5.6. Групповая навигация. Предупреждение столкновений, в том числе с препятствиями.</a:t>
          </a:r>
          <a:endParaRPr lang="ru-RU" sz="1600" dirty="0"/>
        </a:p>
      </dgm:t>
    </dgm:pt>
    <dgm:pt modelId="{13011A16-943F-4001-95CD-DCE0D41DC0C9}" type="parTrans" cxnId="{D4EBB6BF-C1ED-4A3F-9D83-57146B02055D}">
      <dgm:prSet/>
      <dgm:spPr/>
      <dgm:t>
        <a:bodyPr/>
        <a:lstStyle/>
        <a:p>
          <a:endParaRPr lang="ru-RU" sz="1600"/>
        </a:p>
      </dgm:t>
    </dgm:pt>
    <dgm:pt modelId="{B5C16D1E-A52D-465A-8773-84FCF973EF8A}" type="sibTrans" cxnId="{D4EBB6BF-C1ED-4A3F-9D83-57146B02055D}">
      <dgm:prSet/>
      <dgm:spPr/>
      <dgm:t>
        <a:bodyPr/>
        <a:lstStyle/>
        <a:p>
          <a:endParaRPr lang="ru-RU" sz="1600"/>
        </a:p>
      </dgm:t>
    </dgm:pt>
    <dgm:pt modelId="{E1D7FEC4-8AEF-45E6-B179-A7DB102BFA91}">
      <dgm:prSet phldrT="[Текст]" custT="1"/>
      <dgm:spPr/>
      <dgm:t>
        <a:bodyPr/>
        <a:lstStyle/>
        <a:p>
          <a:r>
            <a:rPr lang="ru-RU" sz="1600" dirty="0" smtClean="0"/>
            <a:t>С5.7. </a:t>
          </a:r>
          <a:r>
            <a:rPr lang="ru-RU" sz="1600" dirty="0" err="1" smtClean="0"/>
            <a:t>Межсамолетная</a:t>
          </a:r>
          <a:r>
            <a:rPr lang="ru-RU" sz="1600" dirty="0" smtClean="0"/>
            <a:t> (между ЛА) навигация.</a:t>
          </a:r>
          <a:endParaRPr lang="ru-RU" sz="1600" dirty="0"/>
        </a:p>
      </dgm:t>
    </dgm:pt>
    <dgm:pt modelId="{F1994BE1-A3BE-447C-9910-D7BDB5BDB740}" type="parTrans" cxnId="{14AFDABD-03CE-41A8-A941-B08768FB641E}">
      <dgm:prSet/>
      <dgm:spPr/>
      <dgm:t>
        <a:bodyPr/>
        <a:lstStyle/>
        <a:p>
          <a:endParaRPr lang="ru-RU" sz="1600"/>
        </a:p>
      </dgm:t>
    </dgm:pt>
    <dgm:pt modelId="{40BE6484-B253-4C56-A90A-334485C60D93}" type="sibTrans" cxnId="{14AFDABD-03CE-41A8-A941-B08768FB641E}">
      <dgm:prSet/>
      <dgm:spPr/>
      <dgm:t>
        <a:bodyPr/>
        <a:lstStyle/>
        <a:p>
          <a:endParaRPr lang="ru-RU" sz="1600"/>
        </a:p>
      </dgm:t>
    </dgm:pt>
    <dgm:pt modelId="{9A7A713F-3AED-4531-A913-B22284C4D7DA}">
      <dgm:prSet phldrT="[Текст]" custT="1"/>
      <dgm:spPr/>
      <dgm:t>
        <a:bodyPr/>
        <a:lstStyle/>
        <a:p>
          <a:r>
            <a:rPr lang="ru-RU" sz="1600" dirty="0" smtClean="0"/>
            <a:t>С5.8. Навигация группы ЛА с разнородными источниками навигационной информации.</a:t>
          </a:r>
          <a:endParaRPr lang="ru-RU" sz="1600" dirty="0"/>
        </a:p>
      </dgm:t>
    </dgm:pt>
    <dgm:pt modelId="{ABE4208C-8C78-4A52-B80B-9B36C9BAD9AE}" type="parTrans" cxnId="{C72CB64D-F8C7-4FCC-8F1C-F3E5F3E80801}">
      <dgm:prSet/>
      <dgm:spPr/>
      <dgm:t>
        <a:bodyPr/>
        <a:lstStyle/>
        <a:p>
          <a:endParaRPr lang="ru-RU" sz="1600"/>
        </a:p>
      </dgm:t>
    </dgm:pt>
    <dgm:pt modelId="{0939D1CA-75FD-433A-B8ED-FEF7685FF1B7}" type="sibTrans" cxnId="{C72CB64D-F8C7-4FCC-8F1C-F3E5F3E80801}">
      <dgm:prSet/>
      <dgm:spPr/>
      <dgm:t>
        <a:bodyPr/>
        <a:lstStyle/>
        <a:p>
          <a:endParaRPr lang="ru-RU" sz="1600"/>
        </a:p>
      </dgm:t>
    </dgm:pt>
    <dgm:pt modelId="{54BDA4D1-A072-4531-9FF4-375866E0590C}">
      <dgm:prSet phldrT="[Текст]" custT="1"/>
      <dgm:spPr/>
      <dgm:t>
        <a:bodyPr/>
        <a:lstStyle/>
        <a:p>
          <a:r>
            <a:rPr lang="ru-RU" sz="1600" dirty="0" smtClean="0"/>
            <a:t>С5.9. Иерархическая гибридная структура навигационной системы группы ЛА с использованием источников позиционирования относительной навигации.</a:t>
          </a:r>
          <a:endParaRPr lang="ru-RU" sz="1600" dirty="0"/>
        </a:p>
      </dgm:t>
    </dgm:pt>
    <dgm:pt modelId="{77BDC83A-CE8C-4FD6-9264-A10E60B8E59E}" type="parTrans" cxnId="{37DA03B9-F237-48AA-BA78-E0E1CD6A9BCC}">
      <dgm:prSet/>
      <dgm:spPr/>
      <dgm:t>
        <a:bodyPr/>
        <a:lstStyle/>
        <a:p>
          <a:endParaRPr lang="ru-RU" sz="1600"/>
        </a:p>
      </dgm:t>
    </dgm:pt>
    <dgm:pt modelId="{8B02BA24-0D52-40FC-AA22-8B153686AD7F}" type="sibTrans" cxnId="{37DA03B9-F237-48AA-BA78-E0E1CD6A9BCC}">
      <dgm:prSet/>
      <dgm:spPr/>
      <dgm:t>
        <a:bodyPr/>
        <a:lstStyle/>
        <a:p>
          <a:endParaRPr lang="ru-RU" sz="1600"/>
        </a:p>
      </dgm:t>
    </dgm:pt>
    <dgm:pt modelId="{C48602DA-79C3-48CC-93F4-1FD4DF752A16}">
      <dgm:prSet phldrT="[Текст]" custT="1"/>
      <dgm:spPr/>
      <dgm:t>
        <a:bodyPr/>
        <a:lstStyle/>
        <a:p>
          <a:r>
            <a:rPr lang="ru-RU" sz="1600" dirty="0" smtClean="0"/>
            <a:t>С5.10. Навигация с учетом акустических, радиолокационных пассивных и активных датчиков. </a:t>
          </a:r>
          <a:endParaRPr lang="ru-RU" sz="1600" dirty="0"/>
        </a:p>
      </dgm:t>
    </dgm:pt>
    <dgm:pt modelId="{9413C4F0-D310-455C-A7FD-8DF96E5FC7B5}" type="parTrans" cxnId="{496C650D-E117-454C-9E4A-358840A1FFC6}">
      <dgm:prSet/>
      <dgm:spPr/>
      <dgm:t>
        <a:bodyPr/>
        <a:lstStyle/>
        <a:p>
          <a:endParaRPr lang="ru-RU" sz="1600"/>
        </a:p>
      </dgm:t>
    </dgm:pt>
    <dgm:pt modelId="{07468292-0768-4DB4-8F96-F261CE3D950D}" type="sibTrans" cxnId="{496C650D-E117-454C-9E4A-358840A1FFC6}">
      <dgm:prSet/>
      <dgm:spPr/>
      <dgm:t>
        <a:bodyPr/>
        <a:lstStyle/>
        <a:p>
          <a:endParaRPr lang="ru-RU" sz="1600"/>
        </a:p>
      </dgm:t>
    </dgm:pt>
    <dgm:pt modelId="{39C3C8B6-12BB-45FF-9834-11F953AB8B09}">
      <dgm:prSet phldrT="[Текст]" custT="1"/>
      <dgm:spPr/>
      <dgm:t>
        <a:bodyPr/>
        <a:lstStyle/>
        <a:p>
          <a:r>
            <a:rPr lang="ru-RU" sz="1600" dirty="0" smtClean="0"/>
            <a:t>С5.11. Локальная навигация по группе маяков. Другие методы локального позиционирования.</a:t>
          </a:r>
          <a:endParaRPr lang="ru-RU" sz="1600" dirty="0"/>
        </a:p>
      </dgm:t>
    </dgm:pt>
    <dgm:pt modelId="{6E2573E6-92CD-4E7D-864E-97906FC42275}" type="parTrans" cxnId="{9BA87ECC-1444-462F-B473-221569467B76}">
      <dgm:prSet/>
      <dgm:spPr/>
      <dgm:t>
        <a:bodyPr/>
        <a:lstStyle/>
        <a:p>
          <a:endParaRPr lang="ru-RU" sz="1600"/>
        </a:p>
      </dgm:t>
    </dgm:pt>
    <dgm:pt modelId="{65A8F1E8-3A76-4B98-BFBD-4E0B32542523}" type="sibTrans" cxnId="{9BA87ECC-1444-462F-B473-221569467B76}">
      <dgm:prSet/>
      <dgm:spPr/>
      <dgm:t>
        <a:bodyPr/>
        <a:lstStyle/>
        <a:p>
          <a:endParaRPr lang="ru-RU" sz="1600"/>
        </a:p>
      </dgm:t>
    </dgm:pt>
    <dgm:pt modelId="{6B5E8D18-AA70-4984-B5ED-B6CB2B6A0AAA}" type="pres">
      <dgm:prSet presAssocID="{0D0058A8-5296-462F-8684-F5C52B8547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7AAEEE-A29F-4D38-8150-1547AF1D274A}" type="pres">
      <dgm:prSet presAssocID="{2910E21F-A8B6-48CA-9274-0DE74AEA0756}" presName="parentLin" presStyleCnt="0"/>
      <dgm:spPr/>
      <dgm:t>
        <a:bodyPr/>
        <a:lstStyle/>
        <a:p>
          <a:endParaRPr lang="ru-RU"/>
        </a:p>
      </dgm:t>
    </dgm:pt>
    <dgm:pt modelId="{AC585AD9-007A-4246-98FB-74F258FEE1A0}" type="pres">
      <dgm:prSet presAssocID="{2910E21F-A8B6-48CA-9274-0DE74AEA0756}" presName="parentLeftMargin" presStyleLbl="node1" presStyleIdx="0" presStyleCnt="11"/>
      <dgm:spPr/>
      <dgm:t>
        <a:bodyPr/>
        <a:lstStyle/>
        <a:p>
          <a:endParaRPr lang="ru-RU"/>
        </a:p>
      </dgm:t>
    </dgm:pt>
    <dgm:pt modelId="{AE385EE9-673C-4124-9A43-A0789C888765}" type="pres">
      <dgm:prSet presAssocID="{2910E21F-A8B6-48CA-9274-0DE74AEA0756}" presName="parentText" presStyleLbl="node1" presStyleIdx="0" presStyleCnt="11" custScaleX="142857" custScaleY="224037" custLinFactNeighborX="6490" custLinFactNeighborY="12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482B5-B839-4007-9A0A-3AE362BFC7F8}" type="pres">
      <dgm:prSet presAssocID="{2910E21F-A8B6-48CA-9274-0DE74AEA0756}" presName="negativeSpace" presStyleCnt="0"/>
      <dgm:spPr/>
      <dgm:t>
        <a:bodyPr/>
        <a:lstStyle/>
        <a:p>
          <a:endParaRPr lang="ru-RU"/>
        </a:p>
      </dgm:t>
    </dgm:pt>
    <dgm:pt modelId="{691CC6B2-6209-4CF9-91D1-5C7CDAEE6EC3}" type="pres">
      <dgm:prSet presAssocID="{2910E21F-A8B6-48CA-9274-0DE74AEA0756}" presName="childText" presStyleLbl="conFgAcc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F9572-9BAE-458D-93A8-35C81A02B168}" type="pres">
      <dgm:prSet presAssocID="{91C120E7-6C62-49CC-813D-124D262109FB}" presName="spaceBetweenRectangles" presStyleCnt="0"/>
      <dgm:spPr/>
      <dgm:t>
        <a:bodyPr/>
        <a:lstStyle/>
        <a:p>
          <a:endParaRPr lang="ru-RU"/>
        </a:p>
      </dgm:t>
    </dgm:pt>
    <dgm:pt modelId="{2C8C5940-E155-4BA9-85BA-BAD95438B350}" type="pres">
      <dgm:prSet presAssocID="{36FEF644-0FD6-423F-B46B-7B8ACF0892B5}" presName="parentLin" presStyleCnt="0"/>
      <dgm:spPr/>
      <dgm:t>
        <a:bodyPr/>
        <a:lstStyle/>
        <a:p>
          <a:endParaRPr lang="ru-RU"/>
        </a:p>
      </dgm:t>
    </dgm:pt>
    <dgm:pt modelId="{BFFFA32B-199F-4069-AE34-BEA228233095}" type="pres">
      <dgm:prSet presAssocID="{36FEF644-0FD6-423F-B46B-7B8ACF0892B5}" presName="parentLeftMargin" presStyleLbl="node1" presStyleIdx="0" presStyleCnt="11"/>
      <dgm:spPr/>
      <dgm:t>
        <a:bodyPr/>
        <a:lstStyle/>
        <a:p>
          <a:endParaRPr lang="ru-RU"/>
        </a:p>
      </dgm:t>
    </dgm:pt>
    <dgm:pt modelId="{931C1178-F7E5-4B11-99AA-0ACCF96DF1DA}" type="pres">
      <dgm:prSet presAssocID="{36FEF644-0FD6-423F-B46B-7B8ACF0892B5}" presName="parentText" presStyleLbl="node1" presStyleIdx="1" presStyleCnt="11" custScaleX="142857" custScaleY="2061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1FE99-A8CA-4D77-ACEE-2E852E275BC0}" type="pres">
      <dgm:prSet presAssocID="{36FEF644-0FD6-423F-B46B-7B8ACF0892B5}" presName="negativeSpace" presStyleCnt="0"/>
      <dgm:spPr/>
      <dgm:t>
        <a:bodyPr/>
        <a:lstStyle/>
        <a:p>
          <a:endParaRPr lang="ru-RU"/>
        </a:p>
      </dgm:t>
    </dgm:pt>
    <dgm:pt modelId="{068D6C0B-F56A-4B43-AAD1-BF83A518FD3F}" type="pres">
      <dgm:prSet presAssocID="{36FEF644-0FD6-423F-B46B-7B8ACF0892B5}" presName="childText" presStyleLbl="conFgAcc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E3615-9623-4B32-85B4-5DDD0FE878DE}" type="pres">
      <dgm:prSet presAssocID="{6488D569-4E26-40C9-AF76-AB9C85A6236D}" presName="spaceBetweenRectangles" presStyleCnt="0"/>
      <dgm:spPr/>
      <dgm:t>
        <a:bodyPr/>
        <a:lstStyle/>
        <a:p>
          <a:endParaRPr lang="ru-RU"/>
        </a:p>
      </dgm:t>
    </dgm:pt>
    <dgm:pt modelId="{22684F08-207F-4757-918A-78DCC1A92828}" type="pres">
      <dgm:prSet presAssocID="{AF6378DB-998C-4746-8936-CB92C7EAD481}" presName="parentLin" presStyleCnt="0"/>
      <dgm:spPr/>
      <dgm:t>
        <a:bodyPr/>
        <a:lstStyle/>
        <a:p>
          <a:endParaRPr lang="ru-RU"/>
        </a:p>
      </dgm:t>
    </dgm:pt>
    <dgm:pt modelId="{75A3650A-54A1-4422-8E0A-5ED09400392C}" type="pres">
      <dgm:prSet presAssocID="{AF6378DB-998C-4746-8936-CB92C7EAD481}" presName="parentLeftMargin" presStyleLbl="node1" presStyleIdx="1" presStyleCnt="11"/>
      <dgm:spPr/>
      <dgm:t>
        <a:bodyPr/>
        <a:lstStyle/>
        <a:p>
          <a:endParaRPr lang="ru-RU"/>
        </a:p>
      </dgm:t>
    </dgm:pt>
    <dgm:pt modelId="{B5BC5390-D115-40DD-97A5-D9165E451E01}" type="pres">
      <dgm:prSet presAssocID="{AF6378DB-998C-4746-8936-CB92C7EAD481}" presName="parentText" presStyleLbl="node1" presStyleIdx="2" presStyleCnt="11" custScaleX="142857" custScaleY="375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74858-41F9-45F6-81FF-05E64308C0EF}" type="pres">
      <dgm:prSet presAssocID="{AF6378DB-998C-4746-8936-CB92C7EAD481}" presName="negativeSpace" presStyleCnt="0"/>
      <dgm:spPr/>
      <dgm:t>
        <a:bodyPr/>
        <a:lstStyle/>
        <a:p>
          <a:endParaRPr lang="ru-RU"/>
        </a:p>
      </dgm:t>
    </dgm:pt>
    <dgm:pt modelId="{A14A15F8-0CDA-43A3-91F8-E0D50B3A4258}" type="pres">
      <dgm:prSet presAssocID="{AF6378DB-998C-4746-8936-CB92C7EAD481}" presName="childText" presStyleLbl="conFgAcc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24714-47B9-48C2-A15D-57AC8D46FA07}" type="pres">
      <dgm:prSet presAssocID="{E9E9D9AB-9359-4BC2-B652-E7F91093ED30}" presName="spaceBetweenRectangles" presStyleCnt="0"/>
      <dgm:spPr/>
      <dgm:t>
        <a:bodyPr/>
        <a:lstStyle/>
        <a:p>
          <a:endParaRPr lang="ru-RU"/>
        </a:p>
      </dgm:t>
    </dgm:pt>
    <dgm:pt modelId="{6B093567-56A6-4872-8D5A-BE608A08F569}" type="pres">
      <dgm:prSet presAssocID="{6939B8A7-DCCD-4378-ADFC-004505C00743}" presName="parentLin" presStyleCnt="0"/>
      <dgm:spPr/>
      <dgm:t>
        <a:bodyPr/>
        <a:lstStyle/>
        <a:p>
          <a:endParaRPr lang="ru-RU"/>
        </a:p>
      </dgm:t>
    </dgm:pt>
    <dgm:pt modelId="{115E1B55-E1D0-4AB0-A7DE-44E7EA1C1632}" type="pres">
      <dgm:prSet presAssocID="{6939B8A7-DCCD-4378-ADFC-004505C00743}" presName="parentLeftMargin" presStyleLbl="node1" presStyleIdx="2" presStyleCnt="11"/>
      <dgm:spPr/>
      <dgm:t>
        <a:bodyPr/>
        <a:lstStyle/>
        <a:p>
          <a:endParaRPr lang="ru-RU"/>
        </a:p>
      </dgm:t>
    </dgm:pt>
    <dgm:pt modelId="{E63E9AA6-F85C-43EC-94C0-B29928E9A1FE}" type="pres">
      <dgm:prSet presAssocID="{6939B8A7-DCCD-4378-ADFC-004505C00743}" presName="parentText" presStyleLbl="node1" presStyleIdx="3" presStyleCnt="11" custScaleX="142857" custScaleY="4182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73C9D-067B-4FD4-8548-93A385346B9A}" type="pres">
      <dgm:prSet presAssocID="{6939B8A7-DCCD-4378-ADFC-004505C00743}" presName="negativeSpace" presStyleCnt="0"/>
      <dgm:spPr/>
      <dgm:t>
        <a:bodyPr/>
        <a:lstStyle/>
        <a:p>
          <a:endParaRPr lang="ru-RU"/>
        </a:p>
      </dgm:t>
    </dgm:pt>
    <dgm:pt modelId="{47F4707F-43EB-447D-92F3-47CCC2045DF9}" type="pres">
      <dgm:prSet presAssocID="{6939B8A7-DCCD-4378-ADFC-004505C00743}" presName="childText" presStyleLbl="conFgAcc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0F3C2-41AA-411A-8680-C2FFBBF9BE0D}" type="pres">
      <dgm:prSet presAssocID="{26DEE014-00A8-43F1-9CA4-416E25258B24}" presName="spaceBetweenRectangles" presStyleCnt="0"/>
      <dgm:spPr/>
      <dgm:t>
        <a:bodyPr/>
        <a:lstStyle/>
        <a:p>
          <a:endParaRPr lang="ru-RU"/>
        </a:p>
      </dgm:t>
    </dgm:pt>
    <dgm:pt modelId="{094E090D-D66A-49A2-83CC-30AD4A277AE8}" type="pres">
      <dgm:prSet presAssocID="{62D07236-8B1D-4237-B8B0-B7D878D25E9C}" presName="parentLin" presStyleCnt="0"/>
      <dgm:spPr/>
      <dgm:t>
        <a:bodyPr/>
        <a:lstStyle/>
        <a:p>
          <a:endParaRPr lang="ru-RU"/>
        </a:p>
      </dgm:t>
    </dgm:pt>
    <dgm:pt modelId="{6079A922-1470-4F32-999A-85F5CCF40EDF}" type="pres">
      <dgm:prSet presAssocID="{62D07236-8B1D-4237-B8B0-B7D878D25E9C}" presName="parentLeftMargin" presStyleLbl="node1" presStyleIdx="3" presStyleCnt="11"/>
      <dgm:spPr/>
      <dgm:t>
        <a:bodyPr/>
        <a:lstStyle/>
        <a:p>
          <a:endParaRPr lang="ru-RU"/>
        </a:p>
      </dgm:t>
    </dgm:pt>
    <dgm:pt modelId="{D778E93E-2309-40DC-A72A-1D0B321CCC35}" type="pres">
      <dgm:prSet presAssocID="{62D07236-8B1D-4237-B8B0-B7D878D25E9C}" presName="parentText" presStyleLbl="node1" presStyleIdx="4" presStyleCnt="11" custScaleX="142857" custScaleY="247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691F5-54D7-4A50-B38B-A50B73F1C300}" type="pres">
      <dgm:prSet presAssocID="{62D07236-8B1D-4237-B8B0-B7D878D25E9C}" presName="negativeSpace" presStyleCnt="0"/>
      <dgm:spPr/>
      <dgm:t>
        <a:bodyPr/>
        <a:lstStyle/>
        <a:p>
          <a:endParaRPr lang="ru-RU"/>
        </a:p>
      </dgm:t>
    </dgm:pt>
    <dgm:pt modelId="{76867AE0-D495-420E-9813-552E8029D7F4}" type="pres">
      <dgm:prSet presAssocID="{62D07236-8B1D-4237-B8B0-B7D878D25E9C}" presName="childText" presStyleLbl="conFgAcc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B17E9-AF52-4FC4-8ECA-DA0546EFE0E6}" type="pres">
      <dgm:prSet presAssocID="{BF47B87C-CBA2-44D5-A1FA-D8054E854260}" presName="spaceBetweenRectangles" presStyleCnt="0"/>
      <dgm:spPr/>
      <dgm:t>
        <a:bodyPr/>
        <a:lstStyle/>
        <a:p>
          <a:endParaRPr lang="ru-RU"/>
        </a:p>
      </dgm:t>
    </dgm:pt>
    <dgm:pt modelId="{328F0CEC-25DD-459A-A53D-8DB8B78A28C5}" type="pres">
      <dgm:prSet presAssocID="{D71A2874-F612-4172-86DF-067F0B1CE2D4}" presName="parentLin" presStyleCnt="0"/>
      <dgm:spPr/>
      <dgm:t>
        <a:bodyPr/>
        <a:lstStyle/>
        <a:p>
          <a:endParaRPr lang="ru-RU"/>
        </a:p>
      </dgm:t>
    </dgm:pt>
    <dgm:pt modelId="{82412072-0989-4F4E-92F7-7582661D58D7}" type="pres">
      <dgm:prSet presAssocID="{D71A2874-F612-4172-86DF-067F0B1CE2D4}" presName="parentLeftMargin" presStyleLbl="node1" presStyleIdx="4" presStyleCnt="11"/>
      <dgm:spPr/>
      <dgm:t>
        <a:bodyPr/>
        <a:lstStyle/>
        <a:p>
          <a:endParaRPr lang="ru-RU"/>
        </a:p>
      </dgm:t>
    </dgm:pt>
    <dgm:pt modelId="{076B4892-B458-4FE2-9F31-AA926F29105E}" type="pres">
      <dgm:prSet presAssocID="{D71A2874-F612-4172-86DF-067F0B1CE2D4}" presName="parentText" presStyleLbl="node1" presStyleIdx="5" presStyleCnt="11" custScaleX="142857" custScaleY="2615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69778-65D4-424B-A20A-C9F812AA2739}" type="pres">
      <dgm:prSet presAssocID="{D71A2874-F612-4172-86DF-067F0B1CE2D4}" presName="negativeSpace" presStyleCnt="0"/>
      <dgm:spPr/>
      <dgm:t>
        <a:bodyPr/>
        <a:lstStyle/>
        <a:p>
          <a:endParaRPr lang="ru-RU"/>
        </a:p>
      </dgm:t>
    </dgm:pt>
    <dgm:pt modelId="{00533ACC-CFE5-47D0-BF43-5FD188C6B514}" type="pres">
      <dgm:prSet presAssocID="{D71A2874-F612-4172-86DF-067F0B1CE2D4}" presName="childText" presStyleLbl="conFgAcc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D8CBA-F537-40D3-B16B-56F9A50D9A2A}" type="pres">
      <dgm:prSet presAssocID="{B5C16D1E-A52D-465A-8773-84FCF973EF8A}" presName="spaceBetweenRectangles" presStyleCnt="0"/>
      <dgm:spPr/>
      <dgm:t>
        <a:bodyPr/>
        <a:lstStyle/>
        <a:p>
          <a:endParaRPr lang="ru-RU"/>
        </a:p>
      </dgm:t>
    </dgm:pt>
    <dgm:pt modelId="{F0307BDC-751B-4763-A2F6-B284C0C82741}" type="pres">
      <dgm:prSet presAssocID="{E1D7FEC4-8AEF-45E6-B179-A7DB102BFA91}" presName="parentLin" presStyleCnt="0"/>
      <dgm:spPr/>
      <dgm:t>
        <a:bodyPr/>
        <a:lstStyle/>
        <a:p>
          <a:endParaRPr lang="ru-RU"/>
        </a:p>
      </dgm:t>
    </dgm:pt>
    <dgm:pt modelId="{0F8E041F-FA5E-4F7D-95ED-940FFEF9DB7D}" type="pres">
      <dgm:prSet presAssocID="{E1D7FEC4-8AEF-45E6-B179-A7DB102BFA91}" presName="parentLeftMargin" presStyleLbl="node1" presStyleIdx="5" presStyleCnt="11"/>
      <dgm:spPr/>
      <dgm:t>
        <a:bodyPr/>
        <a:lstStyle/>
        <a:p>
          <a:endParaRPr lang="ru-RU"/>
        </a:p>
      </dgm:t>
    </dgm:pt>
    <dgm:pt modelId="{629E9B84-2A0A-4CAC-AECD-69E65AF2C3DE}" type="pres">
      <dgm:prSet presAssocID="{E1D7FEC4-8AEF-45E6-B179-A7DB102BFA91}" presName="parentText" presStyleLbl="node1" presStyleIdx="6" presStyleCnt="11" custScaleX="142857" custScaleY="2564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4F89E-E055-41A5-B581-FAFD949A3C26}" type="pres">
      <dgm:prSet presAssocID="{E1D7FEC4-8AEF-45E6-B179-A7DB102BFA91}" presName="negativeSpace" presStyleCnt="0"/>
      <dgm:spPr/>
      <dgm:t>
        <a:bodyPr/>
        <a:lstStyle/>
        <a:p>
          <a:endParaRPr lang="ru-RU"/>
        </a:p>
      </dgm:t>
    </dgm:pt>
    <dgm:pt modelId="{01EEFBC1-CDF5-4DDA-BB5D-FFD13E8ADA77}" type="pres">
      <dgm:prSet presAssocID="{E1D7FEC4-8AEF-45E6-B179-A7DB102BFA91}" presName="childText" presStyleLbl="conFgAcc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1B8F0-5EB4-40A3-8A27-BF17396F49CB}" type="pres">
      <dgm:prSet presAssocID="{40BE6484-B253-4C56-A90A-334485C60D93}" presName="spaceBetweenRectangles" presStyleCnt="0"/>
      <dgm:spPr/>
      <dgm:t>
        <a:bodyPr/>
        <a:lstStyle/>
        <a:p>
          <a:endParaRPr lang="ru-RU"/>
        </a:p>
      </dgm:t>
    </dgm:pt>
    <dgm:pt modelId="{6EA8729A-E2F2-43F9-AA19-679D52C2ACCE}" type="pres">
      <dgm:prSet presAssocID="{9A7A713F-3AED-4531-A913-B22284C4D7DA}" presName="parentLin" presStyleCnt="0"/>
      <dgm:spPr/>
      <dgm:t>
        <a:bodyPr/>
        <a:lstStyle/>
        <a:p>
          <a:endParaRPr lang="ru-RU"/>
        </a:p>
      </dgm:t>
    </dgm:pt>
    <dgm:pt modelId="{F348C380-345D-4285-AF87-EC8803C2B56D}" type="pres">
      <dgm:prSet presAssocID="{9A7A713F-3AED-4531-A913-B22284C4D7DA}" presName="parentLeftMargin" presStyleLbl="node1" presStyleIdx="6" presStyleCnt="11"/>
      <dgm:spPr/>
      <dgm:t>
        <a:bodyPr/>
        <a:lstStyle/>
        <a:p>
          <a:endParaRPr lang="ru-RU"/>
        </a:p>
      </dgm:t>
    </dgm:pt>
    <dgm:pt modelId="{3D317243-398E-497E-86CD-C2F47A4751F8}" type="pres">
      <dgm:prSet presAssocID="{9A7A713F-3AED-4531-A913-B22284C4D7DA}" presName="parentText" presStyleLbl="node1" presStyleIdx="7" presStyleCnt="11" custScaleX="142857" custScaleY="2011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561E4-7073-4D7F-BC7F-B6C5DA1131A6}" type="pres">
      <dgm:prSet presAssocID="{9A7A713F-3AED-4531-A913-B22284C4D7DA}" presName="negativeSpace" presStyleCnt="0"/>
      <dgm:spPr/>
      <dgm:t>
        <a:bodyPr/>
        <a:lstStyle/>
        <a:p>
          <a:endParaRPr lang="ru-RU"/>
        </a:p>
      </dgm:t>
    </dgm:pt>
    <dgm:pt modelId="{3569318F-B69E-4EB1-8D96-FA16F32757E0}" type="pres">
      <dgm:prSet presAssocID="{9A7A713F-3AED-4531-A913-B22284C4D7DA}" presName="childText" presStyleLbl="conFgAcc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A593F-0839-4052-B03D-C4FEA01FCF94}" type="pres">
      <dgm:prSet presAssocID="{0939D1CA-75FD-433A-B8ED-FEF7685FF1B7}" presName="spaceBetweenRectangles" presStyleCnt="0"/>
      <dgm:spPr/>
      <dgm:t>
        <a:bodyPr/>
        <a:lstStyle/>
        <a:p>
          <a:endParaRPr lang="ru-RU"/>
        </a:p>
      </dgm:t>
    </dgm:pt>
    <dgm:pt modelId="{A9519332-A0FB-44DE-A5B9-396C9A6D3FAB}" type="pres">
      <dgm:prSet presAssocID="{54BDA4D1-A072-4531-9FF4-375866E0590C}" presName="parentLin" presStyleCnt="0"/>
      <dgm:spPr/>
      <dgm:t>
        <a:bodyPr/>
        <a:lstStyle/>
        <a:p>
          <a:endParaRPr lang="ru-RU"/>
        </a:p>
      </dgm:t>
    </dgm:pt>
    <dgm:pt modelId="{18310D56-B2E2-4B64-89DB-6A3BCA807D66}" type="pres">
      <dgm:prSet presAssocID="{54BDA4D1-A072-4531-9FF4-375866E0590C}" presName="parentLeftMargin" presStyleLbl="node1" presStyleIdx="7" presStyleCnt="11"/>
      <dgm:spPr/>
      <dgm:t>
        <a:bodyPr/>
        <a:lstStyle/>
        <a:p>
          <a:endParaRPr lang="ru-RU"/>
        </a:p>
      </dgm:t>
    </dgm:pt>
    <dgm:pt modelId="{19E67327-6DAE-4A1F-915F-9AD34E144E72}" type="pres">
      <dgm:prSet presAssocID="{54BDA4D1-A072-4531-9FF4-375866E0590C}" presName="parentText" presStyleLbl="node1" presStyleIdx="8" presStyleCnt="11" custScaleX="142857" custScaleY="3653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AC2EA-C009-48F3-BB2F-7F6A2389B99A}" type="pres">
      <dgm:prSet presAssocID="{54BDA4D1-A072-4531-9FF4-375866E0590C}" presName="negativeSpace" presStyleCnt="0"/>
      <dgm:spPr/>
      <dgm:t>
        <a:bodyPr/>
        <a:lstStyle/>
        <a:p>
          <a:endParaRPr lang="ru-RU"/>
        </a:p>
      </dgm:t>
    </dgm:pt>
    <dgm:pt modelId="{04FA638C-854E-4D22-9B75-7230A7FA8C11}" type="pres">
      <dgm:prSet presAssocID="{54BDA4D1-A072-4531-9FF4-375866E0590C}" presName="childText" presStyleLbl="conFgAcc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49996-3683-4CC7-B378-344B1F7F819C}" type="pres">
      <dgm:prSet presAssocID="{8B02BA24-0D52-40FC-AA22-8B153686AD7F}" presName="spaceBetweenRectangles" presStyleCnt="0"/>
      <dgm:spPr/>
      <dgm:t>
        <a:bodyPr/>
        <a:lstStyle/>
        <a:p>
          <a:endParaRPr lang="ru-RU"/>
        </a:p>
      </dgm:t>
    </dgm:pt>
    <dgm:pt modelId="{943488E5-AACF-4298-BFB5-E97AE2CB68E5}" type="pres">
      <dgm:prSet presAssocID="{C48602DA-79C3-48CC-93F4-1FD4DF752A16}" presName="parentLin" presStyleCnt="0"/>
      <dgm:spPr/>
      <dgm:t>
        <a:bodyPr/>
        <a:lstStyle/>
        <a:p>
          <a:endParaRPr lang="ru-RU"/>
        </a:p>
      </dgm:t>
    </dgm:pt>
    <dgm:pt modelId="{8476B416-7C4D-4B0E-B6CA-54151F2C4316}" type="pres">
      <dgm:prSet presAssocID="{C48602DA-79C3-48CC-93F4-1FD4DF752A16}" presName="parentLeftMargin" presStyleLbl="node1" presStyleIdx="8" presStyleCnt="11"/>
      <dgm:spPr/>
      <dgm:t>
        <a:bodyPr/>
        <a:lstStyle/>
        <a:p>
          <a:endParaRPr lang="ru-RU"/>
        </a:p>
      </dgm:t>
    </dgm:pt>
    <dgm:pt modelId="{CDB82E11-D826-4A8B-8F8B-012A36EEF55A}" type="pres">
      <dgm:prSet presAssocID="{C48602DA-79C3-48CC-93F4-1FD4DF752A16}" presName="parentText" presStyleLbl="node1" presStyleIdx="9" presStyleCnt="11" custScaleX="142857" custScaleY="3602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2A4CA-202E-41BB-A587-07C8A281819A}" type="pres">
      <dgm:prSet presAssocID="{C48602DA-79C3-48CC-93F4-1FD4DF752A16}" presName="negativeSpace" presStyleCnt="0"/>
      <dgm:spPr/>
      <dgm:t>
        <a:bodyPr/>
        <a:lstStyle/>
        <a:p>
          <a:endParaRPr lang="ru-RU"/>
        </a:p>
      </dgm:t>
    </dgm:pt>
    <dgm:pt modelId="{AC0F2B85-31B8-4AB1-8423-87D9AA781486}" type="pres">
      <dgm:prSet presAssocID="{C48602DA-79C3-48CC-93F4-1FD4DF752A16}" presName="childText" presStyleLbl="conFgAcc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84B58-024B-4D82-B625-DD3D94FB3F75}" type="pres">
      <dgm:prSet presAssocID="{07468292-0768-4DB4-8F96-F261CE3D950D}" presName="spaceBetweenRectangles" presStyleCnt="0"/>
      <dgm:spPr/>
      <dgm:t>
        <a:bodyPr/>
        <a:lstStyle/>
        <a:p>
          <a:endParaRPr lang="ru-RU"/>
        </a:p>
      </dgm:t>
    </dgm:pt>
    <dgm:pt modelId="{74E4006B-C431-4198-9BB0-E93368C8AFF5}" type="pres">
      <dgm:prSet presAssocID="{39C3C8B6-12BB-45FF-9834-11F953AB8B09}" presName="parentLin" presStyleCnt="0"/>
      <dgm:spPr/>
      <dgm:t>
        <a:bodyPr/>
        <a:lstStyle/>
        <a:p>
          <a:endParaRPr lang="ru-RU"/>
        </a:p>
      </dgm:t>
    </dgm:pt>
    <dgm:pt modelId="{4C6464C8-FDBF-4DA1-A70A-BE4A58840C60}" type="pres">
      <dgm:prSet presAssocID="{39C3C8B6-12BB-45FF-9834-11F953AB8B09}" presName="parentLeftMargin" presStyleLbl="node1" presStyleIdx="9" presStyleCnt="11"/>
      <dgm:spPr/>
      <dgm:t>
        <a:bodyPr/>
        <a:lstStyle/>
        <a:p>
          <a:endParaRPr lang="ru-RU"/>
        </a:p>
      </dgm:t>
    </dgm:pt>
    <dgm:pt modelId="{BD2DA8CA-086D-4E89-9183-5656BB4806E7}" type="pres">
      <dgm:prSet presAssocID="{39C3C8B6-12BB-45FF-9834-11F953AB8B09}" presName="parentText" presStyleLbl="node1" presStyleIdx="10" presStyleCnt="11" custScaleX="142857" custScaleY="3975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DA085-FF3C-4E4E-AD21-C42B2A2FA6F5}" type="pres">
      <dgm:prSet presAssocID="{39C3C8B6-12BB-45FF-9834-11F953AB8B09}" presName="negativeSpace" presStyleCnt="0"/>
      <dgm:spPr/>
      <dgm:t>
        <a:bodyPr/>
        <a:lstStyle/>
        <a:p>
          <a:endParaRPr lang="ru-RU"/>
        </a:p>
      </dgm:t>
    </dgm:pt>
    <dgm:pt modelId="{71BD7807-52A4-4E9D-86C2-ECE9C7B5AFA2}" type="pres">
      <dgm:prSet presAssocID="{39C3C8B6-12BB-45FF-9834-11F953AB8B09}" presName="childText" presStyleLbl="conFgAcc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35A81D-AB3A-4F20-A779-C7ED24C0C275}" type="presOf" srcId="{54BDA4D1-A072-4531-9FF4-375866E0590C}" destId="{18310D56-B2E2-4B64-89DB-6A3BCA807D66}" srcOrd="0" destOrd="0" presId="urn:microsoft.com/office/officeart/2005/8/layout/list1"/>
    <dgm:cxn modelId="{D2D46646-DD83-4D1B-9434-37C24FD0AF9B}" type="presOf" srcId="{6939B8A7-DCCD-4378-ADFC-004505C00743}" destId="{E63E9AA6-F85C-43EC-94C0-B29928E9A1FE}" srcOrd="1" destOrd="0" presId="urn:microsoft.com/office/officeart/2005/8/layout/list1"/>
    <dgm:cxn modelId="{D04A1BEC-DD49-4FFD-B473-3C78D47A937B}" type="presOf" srcId="{62D07236-8B1D-4237-B8B0-B7D878D25E9C}" destId="{D778E93E-2309-40DC-A72A-1D0B321CCC35}" srcOrd="1" destOrd="0" presId="urn:microsoft.com/office/officeart/2005/8/layout/list1"/>
    <dgm:cxn modelId="{FEF20888-CEED-48FF-A0B0-A17882A955F3}" type="presOf" srcId="{2910E21F-A8B6-48CA-9274-0DE74AEA0756}" destId="{AC585AD9-007A-4246-98FB-74F258FEE1A0}" srcOrd="0" destOrd="0" presId="urn:microsoft.com/office/officeart/2005/8/layout/list1"/>
    <dgm:cxn modelId="{3A1F2596-823D-40AE-B62E-6201EA2F7B00}" type="presOf" srcId="{D71A2874-F612-4172-86DF-067F0B1CE2D4}" destId="{076B4892-B458-4FE2-9F31-AA926F29105E}" srcOrd="1" destOrd="0" presId="urn:microsoft.com/office/officeart/2005/8/layout/list1"/>
    <dgm:cxn modelId="{14AFDABD-03CE-41A8-A941-B08768FB641E}" srcId="{0D0058A8-5296-462F-8684-F5C52B8547A3}" destId="{E1D7FEC4-8AEF-45E6-B179-A7DB102BFA91}" srcOrd="6" destOrd="0" parTransId="{F1994BE1-A3BE-447C-9910-D7BDB5BDB740}" sibTransId="{40BE6484-B253-4C56-A90A-334485C60D93}"/>
    <dgm:cxn modelId="{4BD348D6-1848-4246-9AFC-D12FE909BEF0}" type="presOf" srcId="{54BDA4D1-A072-4531-9FF4-375866E0590C}" destId="{19E67327-6DAE-4A1F-915F-9AD34E144E72}" srcOrd="1" destOrd="0" presId="urn:microsoft.com/office/officeart/2005/8/layout/list1"/>
    <dgm:cxn modelId="{5E4E41F6-F1E7-463E-9CFF-6E9E35BC0D9F}" type="presOf" srcId="{62D07236-8B1D-4237-B8B0-B7D878D25E9C}" destId="{6079A922-1470-4F32-999A-85F5CCF40EDF}" srcOrd="0" destOrd="0" presId="urn:microsoft.com/office/officeart/2005/8/layout/list1"/>
    <dgm:cxn modelId="{B0C7BEE8-DCED-4A7B-A0AC-844D50F64633}" srcId="{0D0058A8-5296-462F-8684-F5C52B8547A3}" destId="{6939B8A7-DCCD-4378-ADFC-004505C00743}" srcOrd="3" destOrd="0" parTransId="{0577AB23-D2A6-4405-B32B-3E50C6F0E933}" sibTransId="{26DEE014-00A8-43F1-9CA4-416E25258B24}"/>
    <dgm:cxn modelId="{A20A305C-434F-45C8-9559-32468FA70DBA}" type="presOf" srcId="{AF6378DB-998C-4746-8936-CB92C7EAD481}" destId="{B5BC5390-D115-40DD-97A5-D9165E451E01}" srcOrd="1" destOrd="0" presId="urn:microsoft.com/office/officeart/2005/8/layout/list1"/>
    <dgm:cxn modelId="{2ADF2A3B-FA22-4860-A1D7-ECF6615DFF28}" type="presOf" srcId="{9A7A713F-3AED-4531-A913-B22284C4D7DA}" destId="{3D317243-398E-497E-86CD-C2F47A4751F8}" srcOrd="1" destOrd="0" presId="urn:microsoft.com/office/officeart/2005/8/layout/list1"/>
    <dgm:cxn modelId="{2075AE51-BC84-406D-B66D-71CBD630BFB7}" type="presOf" srcId="{39C3C8B6-12BB-45FF-9834-11F953AB8B09}" destId="{4C6464C8-FDBF-4DA1-A70A-BE4A58840C60}" srcOrd="0" destOrd="0" presId="urn:microsoft.com/office/officeart/2005/8/layout/list1"/>
    <dgm:cxn modelId="{9BDD301A-9937-47D8-90E7-B90906C23C3B}" srcId="{0D0058A8-5296-462F-8684-F5C52B8547A3}" destId="{62D07236-8B1D-4237-B8B0-B7D878D25E9C}" srcOrd="4" destOrd="0" parTransId="{C30B0EF3-B33F-40A6-8B81-7CBCE436A02F}" sibTransId="{BF47B87C-CBA2-44D5-A1FA-D8054E854260}"/>
    <dgm:cxn modelId="{2995D18F-B2D4-4F4A-A264-6585A60D7E1C}" srcId="{0D0058A8-5296-462F-8684-F5C52B8547A3}" destId="{36FEF644-0FD6-423F-B46B-7B8ACF0892B5}" srcOrd="1" destOrd="0" parTransId="{BDCD32F1-1D1B-40DD-898F-260DCAE12A22}" sibTransId="{6488D569-4E26-40C9-AF76-AB9C85A6236D}"/>
    <dgm:cxn modelId="{37DA03B9-F237-48AA-BA78-E0E1CD6A9BCC}" srcId="{0D0058A8-5296-462F-8684-F5C52B8547A3}" destId="{54BDA4D1-A072-4531-9FF4-375866E0590C}" srcOrd="8" destOrd="0" parTransId="{77BDC83A-CE8C-4FD6-9264-A10E60B8E59E}" sibTransId="{8B02BA24-0D52-40FC-AA22-8B153686AD7F}"/>
    <dgm:cxn modelId="{7CBFC1D1-7636-418A-8251-7BBEFD0D7BF5}" type="presOf" srcId="{2910E21F-A8B6-48CA-9274-0DE74AEA0756}" destId="{AE385EE9-673C-4124-9A43-A0789C888765}" srcOrd="1" destOrd="0" presId="urn:microsoft.com/office/officeart/2005/8/layout/list1"/>
    <dgm:cxn modelId="{65FC2700-E790-4E14-A7E9-89A9807FF564}" type="presOf" srcId="{AF6378DB-998C-4746-8936-CB92C7EAD481}" destId="{75A3650A-54A1-4422-8E0A-5ED09400392C}" srcOrd="0" destOrd="0" presId="urn:microsoft.com/office/officeart/2005/8/layout/list1"/>
    <dgm:cxn modelId="{D5B767A5-7F26-4F17-95EE-369DCC0A0DC0}" type="presOf" srcId="{D71A2874-F612-4172-86DF-067F0B1CE2D4}" destId="{82412072-0989-4F4E-92F7-7582661D58D7}" srcOrd="0" destOrd="0" presId="urn:microsoft.com/office/officeart/2005/8/layout/list1"/>
    <dgm:cxn modelId="{616472A4-9BB1-4876-847C-0751FEAF5353}" type="presOf" srcId="{E1D7FEC4-8AEF-45E6-B179-A7DB102BFA91}" destId="{629E9B84-2A0A-4CAC-AECD-69E65AF2C3DE}" srcOrd="1" destOrd="0" presId="urn:microsoft.com/office/officeart/2005/8/layout/list1"/>
    <dgm:cxn modelId="{A3307FAC-6012-42C2-9E43-958552350D3B}" type="presOf" srcId="{6939B8A7-DCCD-4378-ADFC-004505C00743}" destId="{115E1B55-E1D0-4AB0-A7DE-44E7EA1C1632}" srcOrd="0" destOrd="0" presId="urn:microsoft.com/office/officeart/2005/8/layout/list1"/>
    <dgm:cxn modelId="{1697CE0D-982D-4742-B330-AFFD2C65A686}" type="presOf" srcId="{0D0058A8-5296-462F-8684-F5C52B8547A3}" destId="{6B5E8D18-AA70-4984-B5ED-B6CB2B6A0AAA}" srcOrd="0" destOrd="0" presId="urn:microsoft.com/office/officeart/2005/8/layout/list1"/>
    <dgm:cxn modelId="{7992DECB-40B9-445E-9CA4-AD091AEE8C9C}" type="presOf" srcId="{C48602DA-79C3-48CC-93F4-1FD4DF752A16}" destId="{CDB82E11-D826-4A8B-8F8B-012A36EEF55A}" srcOrd="1" destOrd="0" presId="urn:microsoft.com/office/officeart/2005/8/layout/list1"/>
    <dgm:cxn modelId="{D5A44C67-B000-418B-96D9-2CC877DED2D1}" srcId="{0D0058A8-5296-462F-8684-F5C52B8547A3}" destId="{2910E21F-A8B6-48CA-9274-0DE74AEA0756}" srcOrd="0" destOrd="0" parTransId="{61265082-70C1-4CF3-A973-F2F06B73D5B9}" sibTransId="{91C120E7-6C62-49CC-813D-124D262109FB}"/>
    <dgm:cxn modelId="{9BA87ECC-1444-462F-B473-221569467B76}" srcId="{0D0058A8-5296-462F-8684-F5C52B8547A3}" destId="{39C3C8B6-12BB-45FF-9834-11F953AB8B09}" srcOrd="10" destOrd="0" parTransId="{6E2573E6-92CD-4E7D-864E-97906FC42275}" sibTransId="{65A8F1E8-3A76-4B98-BFBD-4E0B32542523}"/>
    <dgm:cxn modelId="{C72CB64D-F8C7-4FCC-8F1C-F3E5F3E80801}" srcId="{0D0058A8-5296-462F-8684-F5C52B8547A3}" destId="{9A7A713F-3AED-4531-A913-B22284C4D7DA}" srcOrd="7" destOrd="0" parTransId="{ABE4208C-8C78-4A52-B80B-9B36C9BAD9AE}" sibTransId="{0939D1CA-75FD-433A-B8ED-FEF7685FF1B7}"/>
    <dgm:cxn modelId="{F01A762C-5BC4-49DA-A4D1-397355C4F90D}" type="presOf" srcId="{36FEF644-0FD6-423F-B46B-7B8ACF0892B5}" destId="{931C1178-F7E5-4B11-99AA-0ACCF96DF1DA}" srcOrd="1" destOrd="0" presId="urn:microsoft.com/office/officeart/2005/8/layout/list1"/>
    <dgm:cxn modelId="{929F241E-D944-4D3A-956F-A5B5CC0FA791}" type="presOf" srcId="{E1D7FEC4-8AEF-45E6-B179-A7DB102BFA91}" destId="{0F8E041F-FA5E-4F7D-95ED-940FFEF9DB7D}" srcOrd="0" destOrd="0" presId="urn:microsoft.com/office/officeart/2005/8/layout/list1"/>
    <dgm:cxn modelId="{59F6CA5A-FB20-4DFD-9F64-B24DDC63F5F5}" type="presOf" srcId="{36FEF644-0FD6-423F-B46B-7B8ACF0892B5}" destId="{BFFFA32B-199F-4069-AE34-BEA228233095}" srcOrd="0" destOrd="0" presId="urn:microsoft.com/office/officeart/2005/8/layout/list1"/>
    <dgm:cxn modelId="{AF22EE0C-FD15-4889-B1D5-CF60D643AD0A}" srcId="{0D0058A8-5296-462F-8684-F5C52B8547A3}" destId="{AF6378DB-998C-4746-8936-CB92C7EAD481}" srcOrd="2" destOrd="0" parTransId="{8C9D23BB-AE64-4ECB-8161-C6D002B4DA90}" sibTransId="{E9E9D9AB-9359-4BC2-B652-E7F91093ED30}"/>
    <dgm:cxn modelId="{445DCE25-6F54-4E5E-9AEB-1127275B42EF}" type="presOf" srcId="{9A7A713F-3AED-4531-A913-B22284C4D7DA}" destId="{F348C380-345D-4285-AF87-EC8803C2B56D}" srcOrd="0" destOrd="0" presId="urn:microsoft.com/office/officeart/2005/8/layout/list1"/>
    <dgm:cxn modelId="{496C650D-E117-454C-9E4A-358840A1FFC6}" srcId="{0D0058A8-5296-462F-8684-F5C52B8547A3}" destId="{C48602DA-79C3-48CC-93F4-1FD4DF752A16}" srcOrd="9" destOrd="0" parTransId="{9413C4F0-D310-455C-A7FD-8DF96E5FC7B5}" sibTransId="{07468292-0768-4DB4-8F96-F261CE3D950D}"/>
    <dgm:cxn modelId="{3E267F8B-3060-419A-AA94-31DD01F7EAF7}" type="presOf" srcId="{39C3C8B6-12BB-45FF-9834-11F953AB8B09}" destId="{BD2DA8CA-086D-4E89-9183-5656BB4806E7}" srcOrd="1" destOrd="0" presId="urn:microsoft.com/office/officeart/2005/8/layout/list1"/>
    <dgm:cxn modelId="{D4EBB6BF-C1ED-4A3F-9D83-57146B02055D}" srcId="{0D0058A8-5296-462F-8684-F5C52B8547A3}" destId="{D71A2874-F612-4172-86DF-067F0B1CE2D4}" srcOrd="5" destOrd="0" parTransId="{13011A16-943F-4001-95CD-DCE0D41DC0C9}" sibTransId="{B5C16D1E-A52D-465A-8773-84FCF973EF8A}"/>
    <dgm:cxn modelId="{0D2FA443-4A20-40DC-901F-4081A81C7A52}" type="presOf" srcId="{C48602DA-79C3-48CC-93F4-1FD4DF752A16}" destId="{8476B416-7C4D-4B0E-B6CA-54151F2C4316}" srcOrd="0" destOrd="0" presId="urn:microsoft.com/office/officeart/2005/8/layout/list1"/>
    <dgm:cxn modelId="{CB55F8A6-E1FE-4B15-BB51-F8933FD59204}" type="presParOf" srcId="{6B5E8D18-AA70-4984-B5ED-B6CB2B6A0AAA}" destId="{3B7AAEEE-A29F-4D38-8150-1547AF1D274A}" srcOrd="0" destOrd="0" presId="urn:microsoft.com/office/officeart/2005/8/layout/list1"/>
    <dgm:cxn modelId="{9A158B85-E325-48B6-94A9-5959A56C44D1}" type="presParOf" srcId="{3B7AAEEE-A29F-4D38-8150-1547AF1D274A}" destId="{AC585AD9-007A-4246-98FB-74F258FEE1A0}" srcOrd="0" destOrd="0" presId="urn:microsoft.com/office/officeart/2005/8/layout/list1"/>
    <dgm:cxn modelId="{29B77A6C-9345-4C16-913F-778B495EE058}" type="presParOf" srcId="{3B7AAEEE-A29F-4D38-8150-1547AF1D274A}" destId="{AE385EE9-673C-4124-9A43-A0789C888765}" srcOrd="1" destOrd="0" presId="urn:microsoft.com/office/officeart/2005/8/layout/list1"/>
    <dgm:cxn modelId="{12DA49C8-51AC-444B-B1AC-1BFE1E838789}" type="presParOf" srcId="{6B5E8D18-AA70-4984-B5ED-B6CB2B6A0AAA}" destId="{D2F482B5-B839-4007-9A0A-3AE362BFC7F8}" srcOrd="1" destOrd="0" presId="urn:microsoft.com/office/officeart/2005/8/layout/list1"/>
    <dgm:cxn modelId="{59C6F151-C1A8-44F3-85CE-4C0DF424CE09}" type="presParOf" srcId="{6B5E8D18-AA70-4984-B5ED-B6CB2B6A0AAA}" destId="{691CC6B2-6209-4CF9-91D1-5C7CDAEE6EC3}" srcOrd="2" destOrd="0" presId="urn:microsoft.com/office/officeart/2005/8/layout/list1"/>
    <dgm:cxn modelId="{816608CB-4EA5-4F87-A26F-FF4753E8395A}" type="presParOf" srcId="{6B5E8D18-AA70-4984-B5ED-B6CB2B6A0AAA}" destId="{14FF9572-9BAE-458D-93A8-35C81A02B168}" srcOrd="3" destOrd="0" presId="urn:microsoft.com/office/officeart/2005/8/layout/list1"/>
    <dgm:cxn modelId="{49D4EF3A-A6A5-493A-B91A-8D10B6E913B5}" type="presParOf" srcId="{6B5E8D18-AA70-4984-B5ED-B6CB2B6A0AAA}" destId="{2C8C5940-E155-4BA9-85BA-BAD95438B350}" srcOrd="4" destOrd="0" presId="urn:microsoft.com/office/officeart/2005/8/layout/list1"/>
    <dgm:cxn modelId="{FBADC886-4B4A-473D-8FFA-BA4487622877}" type="presParOf" srcId="{2C8C5940-E155-4BA9-85BA-BAD95438B350}" destId="{BFFFA32B-199F-4069-AE34-BEA228233095}" srcOrd="0" destOrd="0" presId="urn:microsoft.com/office/officeart/2005/8/layout/list1"/>
    <dgm:cxn modelId="{A9793C86-56C2-4D28-BA98-211451F7E492}" type="presParOf" srcId="{2C8C5940-E155-4BA9-85BA-BAD95438B350}" destId="{931C1178-F7E5-4B11-99AA-0ACCF96DF1DA}" srcOrd="1" destOrd="0" presId="urn:microsoft.com/office/officeart/2005/8/layout/list1"/>
    <dgm:cxn modelId="{B9C65702-31A7-4FCE-A5A3-D2CFCB0F60EC}" type="presParOf" srcId="{6B5E8D18-AA70-4984-B5ED-B6CB2B6A0AAA}" destId="{F5C1FE99-A8CA-4D77-ACEE-2E852E275BC0}" srcOrd="5" destOrd="0" presId="urn:microsoft.com/office/officeart/2005/8/layout/list1"/>
    <dgm:cxn modelId="{F0ED09FE-57A0-4DFD-9D75-88D5AD7FDAE9}" type="presParOf" srcId="{6B5E8D18-AA70-4984-B5ED-B6CB2B6A0AAA}" destId="{068D6C0B-F56A-4B43-AAD1-BF83A518FD3F}" srcOrd="6" destOrd="0" presId="urn:microsoft.com/office/officeart/2005/8/layout/list1"/>
    <dgm:cxn modelId="{E2F800C2-D773-4AEE-A3FB-863CAEAAD225}" type="presParOf" srcId="{6B5E8D18-AA70-4984-B5ED-B6CB2B6A0AAA}" destId="{906E3615-9623-4B32-85B4-5DDD0FE878DE}" srcOrd="7" destOrd="0" presId="urn:microsoft.com/office/officeart/2005/8/layout/list1"/>
    <dgm:cxn modelId="{67ED1BEC-33B3-4BD2-B100-0FB833B760B0}" type="presParOf" srcId="{6B5E8D18-AA70-4984-B5ED-B6CB2B6A0AAA}" destId="{22684F08-207F-4757-918A-78DCC1A92828}" srcOrd="8" destOrd="0" presId="urn:microsoft.com/office/officeart/2005/8/layout/list1"/>
    <dgm:cxn modelId="{F56149B0-770C-4055-B214-B741C2F6BEA9}" type="presParOf" srcId="{22684F08-207F-4757-918A-78DCC1A92828}" destId="{75A3650A-54A1-4422-8E0A-5ED09400392C}" srcOrd="0" destOrd="0" presId="urn:microsoft.com/office/officeart/2005/8/layout/list1"/>
    <dgm:cxn modelId="{A2209F79-13B0-4CF4-B74B-0FC927353C85}" type="presParOf" srcId="{22684F08-207F-4757-918A-78DCC1A92828}" destId="{B5BC5390-D115-40DD-97A5-D9165E451E01}" srcOrd="1" destOrd="0" presId="urn:microsoft.com/office/officeart/2005/8/layout/list1"/>
    <dgm:cxn modelId="{019DD24E-F88D-44EE-BC7A-438705680CEB}" type="presParOf" srcId="{6B5E8D18-AA70-4984-B5ED-B6CB2B6A0AAA}" destId="{82174858-41F9-45F6-81FF-05E64308C0EF}" srcOrd="9" destOrd="0" presId="urn:microsoft.com/office/officeart/2005/8/layout/list1"/>
    <dgm:cxn modelId="{F3967F1A-B437-4FBB-AD8C-8BA9CE12F74E}" type="presParOf" srcId="{6B5E8D18-AA70-4984-B5ED-B6CB2B6A0AAA}" destId="{A14A15F8-0CDA-43A3-91F8-E0D50B3A4258}" srcOrd="10" destOrd="0" presId="urn:microsoft.com/office/officeart/2005/8/layout/list1"/>
    <dgm:cxn modelId="{E15CD462-B3AE-40DD-9594-A9FCC6B7CD7F}" type="presParOf" srcId="{6B5E8D18-AA70-4984-B5ED-B6CB2B6A0AAA}" destId="{90224714-47B9-48C2-A15D-57AC8D46FA07}" srcOrd="11" destOrd="0" presId="urn:microsoft.com/office/officeart/2005/8/layout/list1"/>
    <dgm:cxn modelId="{5FD1668D-6BEB-4378-B902-62157516598B}" type="presParOf" srcId="{6B5E8D18-AA70-4984-B5ED-B6CB2B6A0AAA}" destId="{6B093567-56A6-4872-8D5A-BE608A08F569}" srcOrd="12" destOrd="0" presId="urn:microsoft.com/office/officeart/2005/8/layout/list1"/>
    <dgm:cxn modelId="{8B5EAE56-67EE-47F7-BC8C-E02FD4863F0D}" type="presParOf" srcId="{6B093567-56A6-4872-8D5A-BE608A08F569}" destId="{115E1B55-E1D0-4AB0-A7DE-44E7EA1C1632}" srcOrd="0" destOrd="0" presId="urn:microsoft.com/office/officeart/2005/8/layout/list1"/>
    <dgm:cxn modelId="{49944B16-F161-4456-A77F-B5EDD82639A0}" type="presParOf" srcId="{6B093567-56A6-4872-8D5A-BE608A08F569}" destId="{E63E9AA6-F85C-43EC-94C0-B29928E9A1FE}" srcOrd="1" destOrd="0" presId="urn:microsoft.com/office/officeart/2005/8/layout/list1"/>
    <dgm:cxn modelId="{BBBFB24D-C710-414E-80BF-A159710A1B5A}" type="presParOf" srcId="{6B5E8D18-AA70-4984-B5ED-B6CB2B6A0AAA}" destId="{3A873C9D-067B-4FD4-8548-93A385346B9A}" srcOrd="13" destOrd="0" presId="urn:microsoft.com/office/officeart/2005/8/layout/list1"/>
    <dgm:cxn modelId="{92987BC6-8A3E-4B15-A06F-07DE8214361B}" type="presParOf" srcId="{6B5E8D18-AA70-4984-B5ED-B6CB2B6A0AAA}" destId="{47F4707F-43EB-447D-92F3-47CCC2045DF9}" srcOrd="14" destOrd="0" presId="urn:microsoft.com/office/officeart/2005/8/layout/list1"/>
    <dgm:cxn modelId="{1A379D55-BDB4-4FF4-B4A5-C55DDD244192}" type="presParOf" srcId="{6B5E8D18-AA70-4984-B5ED-B6CB2B6A0AAA}" destId="{E1C0F3C2-41AA-411A-8680-C2FFBBF9BE0D}" srcOrd="15" destOrd="0" presId="urn:microsoft.com/office/officeart/2005/8/layout/list1"/>
    <dgm:cxn modelId="{8C3C7850-21F7-43E2-A9E2-5FF939138C49}" type="presParOf" srcId="{6B5E8D18-AA70-4984-B5ED-B6CB2B6A0AAA}" destId="{094E090D-D66A-49A2-83CC-30AD4A277AE8}" srcOrd="16" destOrd="0" presId="urn:microsoft.com/office/officeart/2005/8/layout/list1"/>
    <dgm:cxn modelId="{80AAF93F-4E52-4141-853A-62BB65652FB5}" type="presParOf" srcId="{094E090D-D66A-49A2-83CC-30AD4A277AE8}" destId="{6079A922-1470-4F32-999A-85F5CCF40EDF}" srcOrd="0" destOrd="0" presId="urn:microsoft.com/office/officeart/2005/8/layout/list1"/>
    <dgm:cxn modelId="{F272516B-8D89-4E74-8AE3-196F263A9533}" type="presParOf" srcId="{094E090D-D66A-49A2-83CC-30AD4A277AE8}" destId="{D778E93E-2309-40DC-A72A-1D0B321CCC35}" srcOrd="1" destOrd="0" presId="urn:microsoft.com/office/officeart/2005/8/layout/list1"/>
    <dgm:cxn modelId="{A53630CB-02A7-49F3-9157-CC94A3F5CD1C}" type="presParOf" srcId="{6B5E8D18-AA70-4984-B5ED-B6CB2B6A0AAA}" destId="{5D9691F5-54D7-4A50-B38B-A50B73F1C300}" srcOrd="17" destOrd="0" presId="urn:microsoft.com/office/officeart/2005/8/layout/list1"/>
    <dgm:cxn modelId="{F683A9E8-AB20-4A16-9291-C32CEBEBEC9A}" type="presParOf" srcId="{6B5E8D18-AA70-4984-B5ED-B6CB2B6A0AAA}" destId="{76867AE0-D495-420E-9813-552E8029D7F4}" srcOrd="18" destOrd="0" presId="urn:microsoft.com/office/officeart/2005/8/layout/list1"/>
    <dgm:cxn modelId="{2D099D4B-4D23-46EB-B23D-3B7D1344DCA3}" type="presParOf" srcId="{6B5E8D18-AA70-4984-B5ED-B6CB2B6A0AAA}" destId="{396B17E9-AF52-4FC4-8ECA-DA0546EFE0E6}" srcOrd="19" destOrd="0" presId="urn:microsoft.com/office/officeart/2005/8/layout/list1"/>
    <dgm:cxn modelId="{BDC79837-5038-45A0-A4B2-711E355DC4A0}" type="presParOf" srcId="{6B5E8D18-AA70-4984-B5ED-B6CB2B6A0AAA}" destId="{328F0CEC-25DD-459A-A53D-8DB8B78A28C5}" srcOrd="20" destOrd="0" presId="urn:microsoft.com/office/officeart/2005/8/layout/list1"/>
    <dgm:cxn modelId="{B148493A-6F65-40B8-A5D9-50CBB3D660E0}" type="presParOf" srcId="{328F0CEC-25DD-459A-A53D-8DB8B78A28C5}" destId="{82412072-0989-4F4E-92F7-7582661D58D7}" srcOrd="0" destOrd="0" presId="urn:microsoft.com/office/officeart/2005/8/layout/list1"/>
    <dgm:cxn modelId="{0ABEFB06-BAF0-4C98-AFD7-5446754AEA2E}" type="presParOf" srcId="{328F0CEC-25DD-459A-A53D-8DB8B78A28C5}" destId="{076B4892-B458-4FE2-9F31-AA926F29105E}" srcOrd="1" destOrd="0" presId="urn:microsoft.com/office/officeart/2005/8/layout/list1"/>
    <dgm:cxn modelId="{CF4A8B69-0D04-4E2C-9703-8C9CF705F587}" type="presParOf" srcId="{6B5E8D18-AA70-4984-B5ED-B6CB2B6A0AAA}" destId="{13A69778-65D4-424B-A20A-C9F812AA2739}" srcOrd="21" destOrd="0" presId="urn:microsoft.com/office/officeart/2005/8/layout/list1"/>
    <dgm:cxn modelId="{B4BEA077-2A2D-4293-9281-645D9D709F3C}" type="presParOf" srcId="{6B5E8D18-AA70-4984-B5ED-B6CB2B6A0AAA}" destId="{00533ACC-CFE5-47D0-BF43-5FD188C6B514}" srcOrd="22" destOrd="0" presId="urn:microsoft.com/office/officeart/2005/8/layout/list1"/>
    <dgm:cxn modelId="{56DF17C1-0C38-4860-9486-97F4AA07AFAF}" type="presParOf" srcId="{6B5E8D18-AA70-4984-B5ED-B6CB2B6A0AAA}" destId="{EB2D8CBA-F537-40D3-B16B-56F9A50D9A2A}" srcOrd="23" destOrd="0" presId="urn:microsoft.com/office/officeart/2005/8/layout/list1"/>
    <dgm:cxn modelId="{86EE1DFF-A5DC-494F-8A9C-612A251080B3}" type="presParOf" srcId="{6B5E8D18-AA70-4984-B5ED-B6CB2B6A0AAA}" destId="{F0307BDC-751B-4763-A2F6-B284C0C82741}" srcOrd="24" destOrd="0" presId="urn:microsoft.com/office/officeart/2005/8/layout/list1"/>
    <dgm:cxn modelId="{37156797-A2E8-4056-BC39-7651F1DDCBE8}" type="presParOf" srcId="{F0307BDC-751B-4763-A2F6-B284C0C82741}" destId="{0F8E041F-FA5E-4F7D-95ED-940FFEF9DB7D}" srcOrd="0" destOrd="0" presId="urn:microsoft.com/office/officeart/2005/8/layout/list1"/>
    <dgm:cxn modelId="{4DB5E752-94D2-4D8F-86CA-3146036F1B6E}" type="presParOf" srcId="{F0307BDC-751B-4763-A2F6-B284C0C82741}" destId="{629E9B84-2A0A-4CAC-AECD-69E65AF2C3DE}" srcOrd="1" destOrd="0" presId="urn:microsoft.com/office/officeart/2005/8/layout/list1"/>
    <dgm:cxn modelId="{018F22D7-2E89-47D4-84CF-D55BFD468478}" type="presParOf" srcId="{6B5E8D18-AA70-4984-B5ED-B6CB2B6A0AAA}" destId="{57C4F89E-E055-41A5-B581-FAFD949A3C26}" srcOrd="25" destOrd="0" presId="urn:microsoft.com/office/officeart/2005/8/layout/list1"/>
    <dgm:cxn modelId="{C29A368E-EC41-4D0F-A2B1-7EE74043BEF4}" type="presParOf" srcId="{6B5E8D18-AA70-4984-B5ED-B6CB2B6A0AAA}" destId="{01EEFBC1-CDF5-4DDA-BB5D-FFD13E8ADA77}" srcOrd="26" destOrd="0" presId="urn:microsoft.com/office/officeart/2005/8/layout/list1"/>
    <dgm:cxn modelId="{237D8854-55AB-4BEB-A837-83AD52F7E173}" type="presParOf" srcId="{6B5E8D18-AA70-4984-B5ED-B6CB2B6A0AAA}" destId="{CB41B8F0-5EB4-40A3-8A27-BF17396F49CB}" srcOrd="27" destOrd="0" presId="urn:microsoft.com/office/officeart/2005/8/layout/list1"/>
    <dgm:cxn modelId="{FFC81337-AB62-4023-B9A8-268602EDC31D}" type="presParOf" srcId="{6B5E8D18-AA70-4984-B5ED-B6CB2B6A0AAA}" destId="{6EA8729A-E2F2-43F9-AA19-679D52C2ACCE}" srcOrd="28" destOrd="0" presId="urn:microsoft.com/office/officeart/2005/8/layout/list1"/>
    <dgm:cxn modelId="{19E605A6-48E2-4DF4-952C-2506A6CE7223}" type="presParOf" srcId="{6EA8729A-E2F2-43F9-AA19-679D52C2ACCE}" destId="{F348C380-345D-4285-AF87-EC8803C2B56D}" srcOrd="0" destOrd="0" presId="urn:microsoft.com/office/officeart/2005/8/layout/list1"/>
    <dgm:cxn modelId="{480CE5F2-BB25-40E6-9919-0607518D48BE}" type="presParOf" srcId="{6EA8729A-E2F2-43F9-AA19-679D52C2ACCE}" destId="{3D317243-398E-497E-86CD-C2F47A4751F8}" srcOrd="1" destOrd="0" presId="urn:microsoft.com/office/officeart/2005/8/layout/list1"/>
    <dgm:cxn modelId="{3C5E7F79-C878-4C82-B100-F00D049ACFF5}" type="presParOf" srcId="{6B5E8D18-AA70-4984-B5ED-B6CB2B6A0AAA}" destId="{B12561E4-7073-4D7F-BC7F-B6C5DA1131A6}" srcOrd="29" destOrd="0" presId="urn:microsoft.com/office/officeart/2005/8/layout/list1"/>
    <dgm:cxn modelId="{63DE9D6A-F83A-41A0-BEC6-A79E82D760A9}" type="presParOf" srcId="{6B5E8D18-AA70-4984-B5ED-B6CB2B6A0AAA}" destId="{3569318F-B69E-4EB1-8D96-FA16F32757E0}" srcOrd="30" destOrd="0" presId="urn:microsoft.com/office/officeart/2005/8/layout/list1"/>
    <dgm:cxn modelId="{9492424B-03E5-420C-AB28-A044EEE41006}" type="presParOf" srcId="{6B5E8D18-AA70-4984-B5ED-B6CB2B6A0AAA}" destId="{591A593F-0839-4052-B03D-C4FEA01FCF94}" srcOrd="31" destOrd="0" presId="urn:microsoft.com/office/officeart/2005/8/layout/list1"/>
    <dgm:cxn modelId="{2A7FDCCE-68AE-4B43-B0D4-3275BAFF9A8F}" type="presParOf" srcId="{6B5E8D18-AA70-4984-B5ED-B6CB2B6A0AAA}" destId="{A9519332-A0FB-44DE-A5B9-396C9A6D3FAB}" srcOrd="32" destOrd="0" presId="urn:microsoft.com/office/officeart/2005/8/layout/list1"/>
    <dgm:cxn modelId="{BD8C84CF-4247-4F1D-B8AF-F30BFD838225}" type="presParOf" srcId="{A9519332-A0FB-44DE-A5B9-396C9A6D3FAB}" destId="{18310D56-B2E2-4B64-89DB-6A3BCA807D66}" srcOrd="0" destOrd="0" presId="urn:microsoft.com/office/officeart/2005/8/layout/list1"/>
    <dgm:cxn modelId="{6135E064-B7F6-4C40-A771-888F8A6DD245}" type="presParOf" srcId="{A9519332-A0FB-44DE-A5B9-396C9A6D3FAB}" destId="{19E67327-6DAE-4A1F-915F-9AD34E144E72}" srcOrd="1" destOrd="0" presId="urn:microsoft.com/office/officeart/2005/8/layout/list1"/>
    <dgm:cxn modelId="{740DEE92-9817-433B-BCD7-719EC7066C3B}" type="presParOf" srcId="{6B5E8D18-AA70-4984-B5ED-B6CB2B6A0AAA}" destId="{665AC2EA-C009-48F3-BB2F-7F6A2389B99A}" srcOrd="33" destOrd="0" presId="urn:microsoft.com/office/officeart/2005/8/layout/list1"/>
    <dgm:cxn modelId="{CEC2C1A5-19BA-4A7C-81C1-2324C7D30D73}" type="presParOf" srcId="{6B5E8D18-AA70-4984-B5ED-B6CB2B6A0AAA}" destId="{04FA638C-854E-4D22-9B75-7230A7FA8C11}" srcOrd="34" destOrd="0" presId="urn:microsoft.com/office/officeart/2005/8/layout/list1"/>
    <dgm:cxn modelId="{43D80B1A-D8FB-44F3-B5E2-B954BACAB921}" type="presParOf" srcId="{6B5E8D18-AA70-4984-B5ED-B6CB2B6A0AAA}" destId="{0A949996-3683-4CC7-B378-344B1F7F819C}" srcOrd="35" destOrd="0" presId="urn:microsoft.com/office/officeart/2005/8/layout/list1"/>
    <dgm:cxn modelId="{22042C50-3D4E-457E-B2A7-AA9149509A3B}" type="presParOf" srcId="{6B5E8D18-AA70-4984-B5ED-B6CB2B6A0AAA}" destId="{943488E5-AACF-4298-BFB5-E97AE2CB68E5}" srcOrd="36" destOrd="0" presId="urn:microsoft.com/office/officeart/2005/8/layout/list1"/>
    <dgm:cxn modelId="{9ABF9BFB-EA21-4EB7-B121-7E55355BE703}" type="presParOf" srcId="{943488E5-AACF-4298-BFB5-E97AE2CB68E5}" destId="{8476B416-7C4D-4B0E-B6CA-54151F2C4316}" srcOrd="0" destOrd="0" presId="urn:microsoft.com/office/officeart/2005/8/layout/list1"/>
    <dgm:cxn modelId="{A573BEF3-2647-45CD-92C2-4142321585FF}" type="presParOf" srcId="{943488E5-AACF-4298-BFB5-E97AE2CB68E5}" destId="{CDB82E11-D826-4A8B-8F8B-012A36EEF55A}" srcOrd="1" destOrd="0" presId="urn:microsoft.com/office/officeart/2005/8/layout/list1"/>
    <dgm:cxn modelId="{E1701616-F4F3-40BA-8A97-37AAE3DEBF9E}" type="presParOf" srcId="{6B5E8D18-AA70-4984-B5ED-B6CB2B6A0AAA}" destId="{1582A4CA-202E-41BB-A587-07C8A281819A}" srcOrd="37" destOrd="0" presId="urn:microsoft.com/office/officeart/2005/8/layout/list1"/>
    <dgm:cxn modelId="{B0017156-AE00-43E2-BD5C-043278B665F6}" type="presParOf" srcId="{6B5E8D18-AA70-4984-B5ED-B6CB2B6A0AAA}" destId="{AC0F2B85-31B8-4AB1-8423-87D9AA781486}" srcOrd="38" destOrd="0" presId="urn:microsoft.com/office/officeart/2005/8/layout/list1"/>
    <dgm:cxn modelId="{FBA18609-61FE-4EDC-A6E1-D6A77DBEB8C0}" type="presParOf" srcId="{6B5E8D18-AA70-4984-B5ED-B6CB2B6A0AAA}" destId="{F7984B58-024B-4D82-B625-DD3D94FB3F75}" srcOrd="39" destOrd="0" presId="urn:microsoft.com/office/officeart/2005/8/layout/list1"/>
    <dgm:cxn modelId="{C6B73628-9020-4238-90D0-AEF1985126D9}" type="presParOf" srcId="{6B5E8D18-AA70-4984-B5ED-B6CB2B6A0AAA}" destId="{74E4006B-C431-4198-9BB0-E93368C8AFF5}" srcOrd="40" destOrd="0" presId="urn:microsoft.com/office/officeart/2005/8/layout/list1"/>
    <dgm:cxn modelId="{F0FF6EA6-98E0-4DB8-AAB9-70895652A229}" type="presParOf" srcId="{74E4006B-C431-4198-9BB0-E93368C8AFF5}" destId="{4C6464C8-FDBF-4DA1-A70A-BE4A58840C60}" srcOrd="0" destOrd="0" presId="urn:microsoft.com/office/officeart/2005/8/layout/list1"/>
    <dgm:cxn modelId="{68FADC2F-A252-4EEF-BC4C-3F216FBD0FBB}" type="presParOf" srcId="{74E4006B-C431-4198-9BB0-E93368C8AFF5}" destId="{BD2DA8CA-086D-4E89-9183-5656BB4806E7}" srcOrd="1" destOrd="0" presId="urn:microsoft.com/office/officeart/2005/8/layout/list1"/>
    <dgm:cxn modelId="{46C61EF9-1654-421F-A07A-296B5276A1D1}" type="presParOf" srcId="{6B5E8D18-AA70-4984-B5ED-B6CB2B6A0AAA}" destId="{DC6DA085-FF3C-4E4E-AD21-C42B2A2FA6F5}" srcOrd="41" destOrd="0" presId="urn:microsoft.com/office/officeart/2005/8/layout/list1"/>
    <dgm:cxn modelId="{12BA9AA4-0041-4CB2-B9CC-9B731760FF34}" type="presParOf" srcId="{6B5E8D18-AA70-4984-B5ED-B6CB2B6A0AAA}" destId="{71BD7807-52A4-4E9D-86C2-ECE9C7B5AFA2}" srcOrd="4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97BA49-7593-40F3-ABCC-A182F56C77DD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704C404-3C31-4536-98FC-7A3054924EAB}">
      <dgm:prSet phldrT="[Текст]" custT="1"/>
      <dgm:spPr/>
      <dgm:t>
        <a:bodyPr/>
        <a:lstStyle/>
        <a:p>
          <a:r>
            <a:rPr lang="ru-RU" sz="1600" dirty="0" smtClean="0"/>
            <a:t>С4.1. Полет строем. Динамичное изменение строя. Групповое маневрирование.</a:t>
          </a:r>
          <a:endParaRPr lang="ru-RU" sz="1600" dirty="0"/>
        </a:p>
      </dgm:t>
    </dgm:pt>
    <dgm:pt modelId="{8CBF9AD3-69A0-42CB-A542-6BD4A5914198}" type="parTrans" cxnId="{13EA9D03-584A-4A0A-B31D-5AF2242DBA24}">
      <dgm:prSet/>
      <dgm:spPr/>
      <dgm:t>
        <a:bodyPr/>
        <a:lstStyle/>
        <a:p>
          <a:endParaRPr lang="ru-RU" sz="1600"/>
        </a:p>
      </dgm:t>
    </dgm:pt>
    <dgm:pt modelId="{22E4F59C-FEE1-4208-9EDB-94E3D9295FD2}" type="sibTrans" cxnId="{13EA9D03-584A-4A0A-B31D-5AF2242DBA24}">
      <dgm:prSet/>
      <dgm:spPr/>
      <dgm:t>
        <a:bodyPr/>
        <a:lstStyle/>
        <a:p>
          <a:endParaRPr lang="ru-RU" sz="1600"/>
        </a:p>
      </dgm:t>
    </dgm:pt>
    <dgm:pt modelId="{581EEC52-2657-451D-AC3F-F317FBF5449E}">
      <dgm:prSet phldrT="[Текст]" custT="1"/>
      <dgm:spPr/>
      <dgm:t>
        <a:bodyPr/>
        <a:lstStyle/>
        <a:p>
          <a:r>
            <a:rPr lang="ru-RU" sz="1600" dirty="0" smtClean="0"/>
            <a:t>С4.2. Управление конфигурацией группы взаимодействующих однородных БЛА. </a:t>
          </a:r>
          <a:endParaRPr lang="ru-RU" sz="1600" dirty="0"/>
        </a:p>
      </dgm:t>
    </dgm:pt>
    <dgm:pt modelId="{38B00614-F328-4D8D-ADEE-ED7F8C019027}" type="parTrans" cxnId="{DAACFBAC-322A-45E0-B755-4EC83AD4BC80}">
      <dgm:prSet/>
      <dgm:spPr/>
      <dgm:t>
        <a:bodyPr/>
        <a:lstStyle/>
        <a:p>
          <a:endParaRPr lang="ru-RU" sz="1600"/>
        </a:p>
      </dgm:t>
    </dgm:pt>
    <dgm:pt modelId="{7C6498BF-B1D8-4E7F-BC6B-96D37B3C0A60}" type="sibTrans" cxnId="{DAACFBAC-322A-45E0-B755-4EC83AD4BC80}">
      <dgm:prSet/>
      <dgm:spPr/>
      <dgm:t>
        <a:bodyPr/>
        <a:lstStyle/>
        <a:p>
          <a:endParaRPr lang="ru-RU" sz="1600"/>
        </a:p>
      </dgm:t>
    </dgm:pt>
    <dgm:pt modelId="{4EA59F23-5CD8-4C5E-9F78-432D0AAEEAE6}">
      <dgm:prSet phldrT="[Текст]" custT="1"/>
      <dgm:spPr/>
      <dgm:t>
        <a:bodyPr/>
        <a:lstStyle/>
        <a:p>
          <a:r>
            <a:rPr lang="ru-RU" sz="1600" dirty="0" smtClean="0"/>
            <a:t>С4.4. Управление группировкой разнородных БЛА несущих различные информационные и исполнительные функции. Одноуровневое и иерархическое построение системы управления.</a:t>
          </a:r>
          <a:endParaRPr lang="ru-RU" sz="1600" dirty="0"/>
        </a:p>
      </dgm:t>
    </dgm:pt>
    <dgm:pt modelId="{5BEB6598-4A4C-40C0-9A8C-BED22800EE2C}" type="parTrans" cxnId="{3B3CEE5E-9A75-470F-9651-C5A0F562CDC4}">
      <dgm:prSet/>
      <dgm:spPr/>
      <dgm:t>
        <a:bodyPr/>
        <a:lstStyle/>
        <a:p>
          <a:endParaRPr lang="ru-RU" sz="1600"/>
        </a:p>
      </dgm:t>
    </dgm:pt>
    <dgm:pt modelId="{E48A0592-0585-4F40-9D9B-9C923BF675C9}" type="sibTrans" cxnId="{3B3CEE5E-9A75-470F-9651-C5A0F562CDC4}">
      <dgm:prSet/>
      <dgm:spPr/>
      <dgm:t>
        <a:bodyPr/>
        <a:lstStyle/>
        <a:p>
          <a:endParaRPr lang="ru-RU" sz="1600"/>
        </a:p>
      </dgm:t>
    </dgm:pt>
    <dgm:pt modelId="{B27BF40A-22C0-4255-9D51-E45855232109}">
      <dgm:prSet phldrT="[Текст]" custT="1"/>
      <dgm:spPr/>
      <dgm:t>
        <a:bodyPr/>
        <a:lstStyle/>
        <a:p>
          <a:r>
            <a:rPr lang="ru-RU" sz="1600" dirty="0" smtClean="0"/>
            <a:t>С4.5. Управление распределением информационных задач в группе с разнородными информационными системами.</a:t>
          </a:r>
          <a:endParaRPr lang="ru-RU" sz="1600" dirty="0"/>
        </a:p>
      </dgm:t>
    </dgm:pt>
    <dgm:pt modelId="{A4A3D6AC-D66C-43C0-8951-9B59CD334012}" type="parTrans" cxnId="{4BB5C79A-A571-49E9-A994-682B6FBDADB5}">
      <dgm:prSet/>
      <dgm:spPr/>
      <dgm:t>
        <a:bodyPr/>
        <a:lstStyle/>
        <a:p>
          <a:endParaRPr lang="ru-RU" sz="1600"/>
        </a:p>
      </dgm:t>
    </dgm:pt>
    <dgm:pt modelId="{9F736D25-07FB-496F-8849-FCB62C5B36DA}" type="sibTrans" cxnId="{4BB5C79A-A571-49E9-A994-682B6FBDADB5}">
      <dgm:prSet/>
      <dgm:spPr/>
      <dgm:t>
        <a:bodyPr/>
        <a:lstStyle/>
        <a:p>
          <a:endParaRPr lang="ru-RU" sz="1600"/>
        </a:p>
      </dgm:t>
    </dgm:pt>
    <dgm:pt modelId="{E8357E5C-9FE5-4938-B32F-31122B0AB44A}">
      <dgm:prSet phldrT="[Текст]" custT="1"/>
      <dgm:spPr/>
      <dgm:t>
        <a:bodyPr/>
        <a:lstStyle/>
        <a:p>
          <a:r>
            <a:rPr lang="ru-RU" sz="1600" dirty="0" smtClean="0"/>
            <a:t>С4.6. Управление группой БЛА во взаимодействии с пилотируемыми объектами.</a:t>
          </a:r>
          <a:endParaRPr lang="ru-RU" sz="1600" dirty="0"/>
        </a:p>
      </dgm:t>
    </dgm:pt>
    <dgm:pt modelId="{F39F4422-574D-4A9E-8DC6-E5DA525935C1}" type="parTrans" cxnId="{4904F547-7209-4F3E-8B44-6B9ADEFCA266}">
      <dgm:prSet/>
      <dgm:spPr/>
      <dgm:t>
        <a:bodyPr/>
        <a:lstStyle/>
        <a:p>
          <a:endParaRPr lang="ru-RU" sz="1600"/>
        </a:p>
      </dgm:t>
    </dgm:pt>
    <dgm:pt modelId="{5691F059-B4CF-4697-B2EA-A670BD549140}" type="sibTrans" cxnId="{4904F547-7209-4F3E-8B44-6B9ADEFCA266}">
      <dgm:prSet/>
      <dgm:spPr/>
      <dgm:t>
        <a:bodyPr/>
        <a:lstStyle/>
        <a:p>
          <a:endParaRPr lang="ru-RU" sz="1600"/>
        </a:p>
      </dgm:t>
    </dgm:pt>
    <dgm:pt modelId="{50E32953-5866-4EF0-B580-3B16BE823573}">
      <dgm:prSet phldrT="[Текст]" custT="1"/>
      <dgm:spPr/>
      <dgm:t>
        <a:bodyPr/>
        <a:lstStyle/>
        <a:p>
          <a:r>
            <a:rPr lang="ru-RU" sz="1600" dirty="0" smtClean="0"/>
            <a:t>С4.7. Управление реконфигурацией группы в процессе выполнения задач. </a:t>
          </a:r>
          <a:endParaRPr lang="ru-RU" sz="1600" dirty="0"/>
        </a:p>
      </dgm:t>
    </dgm:pt>
    <dgm:pt modelId="{ACF35708-5A5A-412A-BC3F-5AC38AEC9AF1}" type="parTrans" cxnId="{AE746EE5-A94D-4EE1-BFED-C0EF3F107FEA}">
      <dgm:prSet/>
      <dgm:spPr/>
      <dgm:t>
        <a:bodyPr/>
        <a:lstStyle/>
        <a:p>
          <a:endParaRPr lang="ru-RU" sz="1600"/>
        </a:p>
      </dgm:t>
    </dgm:pt>
    <dgm:pt modelId="{25550660-8C99-4908-AF80-D5298BD01213}" type="sibTrans" cxnId="{AE746EE5-A94D-4EE1-BFED-C0EF3F107FEA}">
      <dgm:prSet/>
      <dgm:spPr/>
      <dgm:t>
        <a:bodyPr/>
        <a:lstStyle/>
        <a:p>
          <a:endParaRPr lang="ru-RU" sz="1600"/>
        </a:p>
      </dgm:t>
    </dgm:pt>
    <dgm:pt modelId="{081C641C-B937-418C-B731-170AB21DF362}">
      <dgm:prSet phldrT="[Текст]" custT="1"/>
      <dgm:spPr/>
      <dgm:t>
        <a:bodyPr/>
        <a:lstStyle/>
        <a:p>
          <a:r>
            <a:rPr lang="ru-RU" sz="1600" dirty="0" smtClean="0"/>
            <a:t>С4.8. Автономизация действий группы. Управление путем формирования «миссии» группировки.</a:t>
          </a:r>
          <a:endParaRPr lang="ru-RU" sz="1600" dirty="0"/>
        </a:p>
      </dgm:t>
    </dgm:pt>
    <dgm:pt modelId="{EBDF78ED-357B-417A-8715-F08E25551113}" type="parTrans" cxnId="{9103D8FA-A635-4B8A-8DA4-0CA3A1794381}">
      <dgm:prSet/>
      <dgm:spPr/>
      <dgm:t>
        <a:bodyPr/>
        <a:lstStyle/>
        <a:p>
          <a:endParaRPr lang="ru-RU" sz="1600"/>
        </a:p>
      </dgm:t>
    </dgm:pt>
    <dgm:pt modelId="{80F368D3-79A8-4ED5-979A-757CB5E3C066}" type="sibTrans" cxnId="{9103D8FA-A635-4B8A-8DA4-0CA3A1794381}">
      <dgm:prSet/>
      <dgm:spPr/>
      <dgm:t>
        <a:bodyPr/>
        <a:lstStyle/>
        <a:p>
          <a:endParaRPr lang="ru-RU" sz="1600"/>
        </a:p>
      </dgm:t>
    </dgm:pt>
    <dgm:pt modelId="{0B8B6F08-A172-47A9-8171-F28DCFB02920}">
      <dgm:prSet phldrT="[Текст]" custT="1"/>
      <dgm:spPr/>
      <dgm:t>
        <a:bodyPr/>
        <a:lstStyle/>
        <a:p>
          <a:r>
            <a:rPr lang="ru-RU" sz="1600" dirty="0" smtClean="0"/>
            <a:t>С4.3. Организация взаимодействия в многоэшелонной РАС.</a:t>
          </a:r>
          <a:endParaRPr lang="ru-RU" sz="1600" dirty="0"/>
        </a:p>
      </dgm:t>
    </dgm:pt>
    <dgm:pt modelId="{6E042284-3432-4C67-8000-A111AA5DE2F2}" type="parTrans" cxnId="{77271B2E-8828-4562-99A6-550BEDB92F85}">
      <dgm:prSet/>
      <dgm:spPr/>
      <dgm:t>
        <a:bodyPr/>
        <a:lstStyle/>
        <a:p>
          <a:endParaRPr lang="ru-RU" sz="1600"/>
        </a:p>
      </dgm:t>
    </dgm:pt>
    <dgm:pt modelId="{90133C0A-D3EE-4C38-927B-FFFBAA80D449}" type="sibTrans" cxnId="{77271B2E-8828-4562-99A6-550BEDB92F85}">
      <dgm:prSet/>
      <dgm:spPr/>
      <dgm:t>
        <a:bodyPr/>
        <a:lstStyle/>
        <a:p>
          <a:endParaRPr lang="ru-RU" sz="1600"/>
        </a:p>
      </dgm:t>
    </dgm:pt>
    <dgm:pt modelId="{AB6C3DDE-498F-4CE1-B033-E5267DAC8E99}" type="pres">
      <dgm:prSet presAssocID="{E097BA49-7593-40F3-ABCC-A182F56C77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40FC16-5FE5-4780-9CBE-0A4187B7B547}" type="pres">
      <dgm:prSet presAssocID="{D704C404-3C31-4536-98FC-7A3054924EAB}" presName="parentLin" presStyleCnt="0"/>
      <dgm:spPr/>
      <dgm:t>
        <a:bodyPr/>
        <a:lstStyle/>
        <a:p>
          <a:endParaRPr lang="ru-RU"/>
        </a:p>
      </dgm:t>
    </dgm:pt>
    <dgm:pt modelId="{9C5224C8-15A0-4743-A5FE-C334757AB3AD}" type="pres">
      <dgm:prSet presAssocID="{D704C404-3C31-4536-98FC-7A3054924EAB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24BC5B1A-2284-49EF-A131-23C7060C00A5}" type="pres">
      <dgm:prSet presAssocID="{D704C404-3C31-4536-98FC-7A3054924EAB}" presName="parentText" presStyleLbl="node1" presStyleIdx="0" presStyleCnt="8" custScaleX="133845" custScaleY="2934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468F4-15AF-4D19-B448-FDC9D3915889}" type="pres">
      <dgm:prSet presAssocID="{D704C404-3C31-4536-98FC-7A3054924EAB}" presName="negativeSpace" presStyleCnt="0"/>
      <dgm:spPr/>
      <dgm:t>
        <a:bodyPr/>
        <a:lstStyle/>
        <a:p>
          <a:endParaRPr lang="ru-RU"/>
        </a:p>
      </dgm:t>
    </dgm:pt>
    <dgm:pt modelId="{84D58DEF-F05A-4EAC-88C3-3A88CCE81614}" type="pres">
      <dgm:prSet presAssocID="{D704C404-3C31-4536-98FC-7A3054924EAB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F22C-2C5A-463A-9DA2-EA14EA2805DB}" type="pres">
      <dgm:prSet presAssocID="{22E4F59C-FEE1-4208-9EDB-94E3D9295FD2}" presName="spaceBetweenRectangles" presStyleCnt="0"/>
      <dgm:spPr/>
      <dgm:t>
        <a:bodyPr/>
        <a:lstStyle/>
        <a:p>
          <a:endParaRPr lang="ru-RU"/>
        </a:p>
      </dgm:t>
    </dgm:pt>
    <dgm:pt modelId="{A66F8B9A-FC57-4A46-8237-91BA6A44BD42}" type="pres">
      <dgm:prSet presAssocID="{581EEC52-2657-451D-AC3F-F317FBF5449E}" presName="parentLin" presStyleCnt="0"/>
      <dgm:spPr/>
      <dgm:t>
        <a:bodyPr/>
        <a:lstStyle/>
        <a:p>
          <a:endParaRPr lang="ru-RU"/>
        </a:p>
      </dgm:t>
    </dgm:pt>
    <dgm:pt modelId="{806CACB7-A58A-4092-8E8F-8D76FB8ACB43}" type="pres">
      <dgm:prSet presAssocID="{581EEC52-2657-451D-AC3F-F317FBF5449E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2F0107FC-023A-4A30-9B8C-BDB087F04C5C}" type="pres">
      <dgm:prSet presAssocID="{581EEC52-2657-451D-AC3F-F317FBF5449E}" presName="parentText" presStyleLbl="node1" presStyleIdx="1" presStyleCnt="8" custScaleX="133845" custScaleY="2957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B6F19-0D3E-4818-ABA0-F12F954BA8AF}" type="pres">
      <dgm:prSet presAssocID="{581EEC52-2657-451D-AC3F-F317FBF5449E}" presName="negativeSpace" presStyleCnt="0"/>
      <dgm:spPr/>
      <dgm:t>
        <a:bodyPr/>
        <a:lstStyle/>
        <a:p>
          <a:endParaRPr lang="ru-RU"/>
        </a:p>
      </dgm:t>
    </dgm:pt>
    <dgm:pt modelId="{3251746D-2C16-4889-BCA9-1BC5012E7B11}" type="pres">
      <dgm:prSet presAssocID="{581EEC52-2657-451D-AC3F-F317FBF5449E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A1083-54FA-457B-ABC1-BCE68BF4A0CE}" type="pres">
      <dgm:prSet presAssocID="{7C6498BF-B1D8-4E7F-BC6B-96D37B3C0A60}" presName="spaceBetweenRectangles" presStyleCnt="0"/>
      <dgm:spPr/>
      <dgm:t>
        <a:bodyPr/>
        <a:lstStyle/>
        <a:p>
          <a:endParaRPr lang="ru-RU"/>
        </a:p>
      </dgm:t>
    </dgm:pt>
    <dgm:pt modelId="{D31CA6D9-E8B3-4528-AC90-4C4818875F0D}" type="pres">
      <dgm:prSet presAssocID="{0B8B6F08-A172-47A9-8171-F28DCFB02920}" presName="parentLin" presStyleCnt="0"/>
      <dgm:spPr/>
      <dgm:t>
        <a:bodyPr/>
        <a:lstStyle/>
        <a:p>
          <a:endParaRPr lang="ru-RU"/>
        </a:p>
      </dgm:t>
    </dgm:pt>
    <dgm:pt modelId="{159233D5-C7E6-4E4C-91FE-9FCFA3A16E5B}" type="pres">
      <dgm:prSet presAssocID="{0B8B6F08-A172-47A9-8171-F28DCFB02920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70F90B18-6F77-432A-B729-1E8B84A7F704}" type="pres">
      <dgm:prSet presAssocID="{0B8B6F08-A172-47A9-8171-F28DCFB02920}" presName="parentText" presStyleLbl="node1" presStyleIdx="2" presStyleCnt="8" custScaleX="133513" custScaleY="1576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DA1E5-5BBA-429B-8062-AD503D3A771D}" type="pres">
      <dgm:prSet presAssocID="{0B8B6F08-A172-47A9-8171-F28DCFB02920}" presName="negativeSpace" presStyleCnt="0"/>
      <dgm:spPr/>
      <dgm:t>
        <a:bodyPr/>
        <a:lstStyle/>
        <a:p>
          <a:endParaRPr lang="ru-RU"/>
        </a:p>
      </dgm:t>
    </dgm:pt>
    <dgm:pt modelId="{5B6928E6-28C1-4262-96D3-779B45FAD741}" type="pres">
      <dgm:prSet presAssocID="{0B8B6F08-A172-47A9-8171-F28DCFB02920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FE0F-7707-4F9C-A388-AF5CA87CA41A}" type="pres">
      <dgm:prSet presAssocID="{90133C0A-D3EE-4C38-927B-FFFBAA80D449}" presName="spaceBetweenRectangles" presStyleCnt="0"/>
      <dgm:spPr/>
      <dgm:t>
        <a:bodyPr/>
        <a:lstStyle/>
        <a:p>
          <a:endParaRPr lang="ru-RU"/>
        </a:p>
      </dgm:t>
    </dgm:pt>
    <dgm:pt modelId="{0F418B7C-30ED-4157-A2F2-CE2D494A7DAD}" type="pres">
      <dgm:prSet presAssocID="{4EA59F23-5CD8-4C5E-9F78-432D0AAEEAE6}" presName="parentLin" presStyleCnt="0"/>
      <dgm:spPr/>
      <dgm:t>
        <a:bodyPr/>
        <a:lstStyle/>
        <a:p>
          <a:endParaRPr lang="ru-RU"/>
        </a:p>
      </dgm:t>
    </dgm:pt>
    <dgm:pt modelId="{5DB5C703-CFCF-47E3-A329-61673F2D9A95}" type="pres">
      <dgm:prSet presAssocID="{4EA59F23-5CD8-4C5E-9F78-432D0AAEEAE6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CF2D7822-5C89-476A-B5A8-167CAF96C780}" type="pres">
      <dgm:prSet presAssocID="{4EA59F23-5CD8-4C5E-9F78-432D0AAEEAE6}" presName="parentText" presStyleLbl="node1" presStyleIdx="3" presStyleCnt="8" custScaleX="133845" custScaleY="4705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A501B-BA32-4271-9C57-0071FB0BCC0A}" type="pres">
      <dgm:prSet presAssocID="{4EA59F23-5CD8-4C5E-9F78-432D0AAEEAE6}" presName="negativeSpace" presStyleCnt="0"/>
      <dgm:spPr/>
      <dgm:t>
        <a:bodyPr/>
        <a:lstStyle/>
        <a:p>
          <a:endParaRPr lang="ru-RU"/>
        </a:p>
      </dgm:t>
    </dgm:pt>
    <dgm:pt modelId="{BD3B4E6C-EC84-40C1-A2AC-02B2E24C06F4}" type="pres">
      <dgm:prSet presAssocID="{4EA59F23-5CD8-4C5E-9F78-432D0AAEEAE6}" presName="childText" presStyleLbl="conF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D8333-9590-4FD4-917E-74482C01C93F}" type="pres">
      <dgm:prSet presAssocID="{E48A0592-0585-4F40-9D9B-9C923BF675C9}" presName="spaceBetweenRectangles" presStyleCnt="0"/>
      <dgm:spPr/>
      <dgm:t>
        <a:bodyPr/>
        <a:lstStyle/>
        <a:p>
          <a:endParaRPr lang="ru-RU"/>
        </a:p>
      </dgm:t>
    </dgm:pt>
    <dgm:pt modelId="{39787504-568B-4E03-A434-B1C21F4CBCF9}" type="pres">
      <dgm:prSet presAssocID="{B27BF40A-22C0-4255-9D51-E45855232109}" presName="parentLin" presStyleCnt="0"/>
      <dgm:spPr/>
      <dgm:t>
        <a:bodyPr/>
        <a:lstStyle/>
        <a:p>
          <a:endParaRPr lang="ru-RU"/>
        </a:p>
      </dgm:t>
    </dgm:pt>
    <dgm:pt modelId="{1A34AA11-E855-4BF2-811E-9B2C4F24FD1C}" type="pres">
      <dgm:prSet presAssocID="{B27BF40A-22C0-4255-9D51-E45855232109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E2A7EF57-2756-45E0-9F5A-D00C20D0915E}" type="pres">
      <dgm:prSet presAssocID="{B27BF40A-22C0-4255-9D51-E45855232109}" presName="parentText" presStyleLbl="node1" presStyleIdx="4" presStyleCnt="8" custScaleX="133845" custScaleY="3730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76F85-07A7-4F5A-8CAD-82BEFFC32E5A}" type="pres">
      <dgm:prSet presAssocID="{B27BF40A-22C0-4255-9D51-E45855232109}" presName="negativeSpace" presStyleCnt="0"/>
      <dgm:spPr/>
      <dgm:t>
        <a:bodyPr/>
        <a:lstStyle/>
        <a:p>
          <a:endParaRPr lang="ru-RU"/>
        </a:p>
      </dgm:t>
    </dgm:pt>
    <dgm:pt modelId="{1781BB8E-B4EE-4C47-8728-B4B8E6A93AC0}" type="pres">
      <dgm:prSet presAssocID="{B27BF40A-22C0-4255-9D51-E45855232109}" presName="childText" presStyleLbl="conFg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F88E4-2773-42B4-8BCC-339DD8A16BC3}" type="pres">
      <dgm:prSet presAssocID="{9F736D25-07FB-496F-8849-FCB62C5B36DA}" presName="spaceBetweenRectangles" presStyleCnt="0"/>
      <dgm:spPr/>
      <dgm:t>
        <a:bodyPr/>
        <a:lstStyle/>
        <a:p>
          <a:endParaRPr lang="ru-RU"/>
        </a:p>
      </dgm:t>
    </dgm:pt>
    <dgm:pt modelId="{B61E383C-8B34-4724-B7DD-52AE3F9802A3}" type="pres">
      <dgm:prSet presAssocID="{E8357E5C-9FE5-4938-B32F-31122B0AB44A}" presName="parentLin" presStyleCnt="0"/>
      <dgm:spPr/>
      <dgm:t>
        <a:bodyPr/>
        <a:lstStyle/>
        <a:p>
          <a:endParaRPr lang="ru-RU"/>
        </a:p>
      </dgm:t>
    </dgm:pt>
    <dgm:pt modelId="{09195273-B8EA-4FC6-B6F4-1CF346A02280}" type="pres">
      <dgm:prSet presAssocID="{E8357E5C-9FE5-4938-B32F-31122B0AB44A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8368BF67-2273-4AE5-B986-632230BBB55F}" type="pres">
      <dgm:prSet presAssocID="{E8357E5C-9FE5-4938-B32F-31122B0AB44A}" presName="parentText" presStyleLbl="node1" presStyleIdx="5" presStyleCnt="8" custScaleX="133845" custScaleY="3730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80FC9-2EF5-4033-BC02-5FF54C55E4DF}" type="pres">
      <dgm:prSet presAssocID="{E8357E5C-9FE5-4938-B32F-31122B0AB44A}" presName="negativeSpace" presStyleCnt="0"/>
      <dgm:spPr/>
      <dgm:t>
        <a:bodyPr/>
        <a:lstStyle/>
        <a:p>
          <a:endParaRPr lang="ru-RU"/>
        </a:p>
      </dgm:t>
    </dgm:pt>
    <dgm:pt modelId="{11ECF3D7-32D7-40FF-8AFE-AAD93504F6E2}" type="pres">
      <dgm:prSet presAssocID="{E8357E5C-9FE5-4938-B32F-31122B0AB44A}" presName="childText" presStyleLbl="conF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9EE80-69FE-4DE2-9836-25D9B5AA9E8C}" type="pres">
      <dgm:prSet presAssocID="{5691F059-B4CF-4697-B2EA-A670BD549140}" presName="spaceBetweenRectangles" presStyleCnt="0"/>
      <dgm:spPr/>
      <dgm:t>
        <a:bodyPr/>
        <a:lstStyle/>
        <a:p>
          <a:endParaRPr lang="ru-RU"/>
        </a:p>
      </dgm:t>
    </dgm:pt>
    <dgm:pt modelId="{403C7B67-5329-4709-B5A5-78B05E9E4C08}" type="pres">
      <dgm:prSet presAssocID="{50E32953-5866-4EF0-B580-3B16BE823573}" presName="parentLin" presStyleCnt="0"/>
      <dgm:spPr/>
      <dgm:t>
        <a:bodyPr/>
        <a:lstStyle/>
        <a:p>
          <a:endParaRPr lang="ru-RU"/>
        </a:p>
      </dgm:t>
    </dgm:pt>
    <dgm:pt modelId="{1D5B57CB-CF99-4E9A-B237-62B7228726F3}" type="pres">
      <dgm:prSet presAssocID="{50E32953-5866-4EF0-B580-3B16BE823573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1517308D-39BB-467C-A47E-E41E0AAD8C50}" type="pres">
      <dgm:prSet presAssocID="{50E32953-5866-4EF0-B580-3B16BE823573}" presName="parentText" presStyleLbl="node1" presStyleIdx="6" presStyleCnt="8" custScaleX="133845" custScaleY="3730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4F1155-73D8-479B-8EF6-ADEEC3091E6F}" type="pres">
      <dgm:prSet presAssocID="{50E32953-5866-4EF0-B580-3B16BE823573}" presName="negativeSpace" presStyleCnt="0"/>
      <dgm:spPr/>
      <dgm:t>
        <a:bodyPr/>
        <a:lstStyle/>
        <a:p>
          <a:endParaRPr lang="ru-RU"/>
        </a:p>
      </dgm:t>
    </dgm:pt>
    <dgm:pt modelId="{FF8040D6-C85F-4E99-841E-6DBEAFB60576}" type="pres">
      <dgm:prSet presAssocID="{50E32953-5866-4EF0-B580-3B16BE823573}" presName="childText" presStyleLbl="conF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414F0-1513-4775-BBD2-90CC080BE907}" type="pres">
      <dgm:prSet presAssocID="{25550660-8C99-4908-AF80-D5298BD01213}" presName="spaceBetweenRectangles" presStyleCnt="0"/>
      <dgm:spPr/>
      <dgm:t>
        <a:bodyPr/>
        <a:lstStyle/>
        <a:p>
          <a:endParaRPr lang="ru-RU"/>
        </a:p>
      </dgm:t>
    </dgm:pt>
    <dgm:pt modelId="{E9205304-590A-45CE-B86C-C0B781EE9D02}" type="pres">
      <dgm:prSet presAssocID="{081C641C-B937-418C-B731-170AB21DF362}" presName="parentLin" presStyleCnt="0"/>
      <dgm:spPr/>
      <dgm:t>
        <a:bodyPr/>
        <a:lstStyle/>
        <a:p>
          <a:endParaRPr lang="ru-RU"/>
        </a:p>
      </dgm:t>
    </dgm:pt>
    <dgm:pt modelId="{63690056-04D6-491E-A85D-23617C7E8688}" type="pres">
      <dgm:prSet presAssocID="{081C641C-B937-418C-B731-170AB21DF362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ED20FA41-A75F-4DA9-95DF-896F6149A95F}" type="pres">
      <dgm:prSet presAssocID="{081C641C-B937-418C-B731-170AB21DF362}" presName="parentText" presStyleLbl="node1" presStyleIdx="7" presStyleCnt="8" custScaleX="133845" custScaleY="3730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2A31B4-193E-439E-BCBF-EB1D3B89F1B5}" type="pres">
      <dgm:prSet presAssocID="{081C641C-B937-418C-B731-170AB21DF362}" presName="negativeSpace" presStyleCnt="0"/>
      <dgm:spPr/>
      <dgm:t>
        <a:bodyPr/>
        <a:lstStyle/>
        <a:p>
          <a:endParaRPr lang="ru-RU"/>
        </a:p>
      </dgm:t>
    </dgm:pt>
    <dgm:pt modelId="{1C9230F0-A39D-4F9B-8CBE-BFB8110ADCC6}" type="pres">
      <dgm:prSet presAssocID="{081C641C-B937-418C-B731-170AB21DF362}" presName="childText" presStyleLbl="conFg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91FCA5-E548-4CA5-94AF-FE322AB4264B}" type="presOf" srcId="{E8357E5C-9FE5-4938-B32F-31122B0AB44A}" destId="{8368BF67-2273-4AE5-B986-632230BBB55F}" srcOrd="1" destOrd="0" presId="urn:microsoft.com/office/officeart/2005/8/layout/list1"/>
    <dgm:cxn modelId="{7CB6FD47-91C1-4555-B1C8-6D1CA08ADDED}" type="presOf" srcId="{B27BF40A-22C0-4255-9D51-E45855232109}" destId="{E2A7EF57-2756-45E0-9F5A-D00C20D0915E}" srcOrd="1" destOrd="0" presId="urn:microsoft.com/office/officeart/2005/8/layout/list1"/>
    <dgm:cxn modelId="{F30E523E-38EA-4AD2-BEE9-A58B8D0CC265}" type="presOf" srcId="{4EA59F23-5CD8-4C5E-9F78-432D0AAEEAE6}" destId="{5DB5C703-CFCF-47E3-A329-61673F2D9A95}" srcOrd="0" destOrd="0" presId="urn:microsoft.com/office/officeart/2005/8/layout/list1"/>
    <dgm:cxn modelId="{4BFD1465-84EE-4084-92C5-B5B78A060F97}" type="presOf" srcId="{E8357E5C-9FE5-4938-B32F-31122B0AB44A}" destId="{09195273-B8EA-4FC6-B6F4-1CF346A02280}" srcOrd="0" destOrd="0" presId="urn:microsoft.com/office/officeart/2005/8/layout/list1"/>
    <dgm:cxn modelId="{9103D8FA-A635-4B8A-8DA4-0CA3A1794381}" srcId="{E097BA49-7593-40F3-ABCC-A182F56C77DD}" destId="{081C641C-B937-418C-B731-170AB21DF362}" srcOrd="7" destOrd="0" parTransId="{EBDF78ED-357B-417A-8715-F08E25551113}" sibTransId="{80F368D3-79A8-4ED5-979A-757CB5E3C066}"/>
    <dgm:cxn modelId="{44942E4F-0D76-4433-8B3E-2FD18B3EDA39}" type="presOf" srcId="{D704C404-3C31-4536-98FC-7A3054924EAB}" destId="{9C5224C8-15A0-4743-A5FE-C334757AB3AD}" srcOrd="0" destOrd="0" presId="urn:microsoft.com/office/officeart/2005/8/layout/list1"/>
    <dgm:cxn modelId="{30AB7B7F-9BEE-40F4-A1F7-35660C1F40D5}" type="presOf" srcId="{50E32953-5866-4EF0-B580-3B16BE823573}" destId="{1D5B57CB-CF99-4E9A-B237-62B7228726F3}" srcOrd="0" destOrd="0" presId="urn:microsoft.com/office/officeart/2005/8/layout/list1"/>
    <dgm:cxn modelId="{1B01CC4B-95DD-455C-A9AB-2B76BB109650}" type="presOf" srcId="{081C641C-B937-418C-B731-170AB21DF362}" destId="{ED20FA41-A75F-4DA9-95DF-896F6149A95F}" srcOrd="1" destOrd="0" presId="urn:microsoft.com/office/officeart/2005/8/layout/list1"/>
    <dgm:cxn modelId="{107DF9C9-6FE0-471A-88E6-2B79FAA320A0}" type="presOf" srcId="{0B8B6F08-A172-47A9-8171-F28DCFB02920}" destId="{70F90B18-6F77-432A-B729-1E8B84A7F704}" srcOrd="1" destOrd="0" presId="urn:microsoft.com/office/officeart/2005/8/layout/list1"/>
    <dgm:cxn modelId="{796C8DDE-C978-40CF-AC6A-02B353811CDB}" type="presOf" srcId="{E097BA49-7593-40F3-ABCC-A182F56C77DD}" destId="{AB6C3DDE-498F-4CE1-B033-E5267DAC8E99}" srcOrd="0" destOrd="0" presId="urn:microsoft.com/office/officeart/2005/8/layout/list1"/>
    <dgm:cxn modelId="{4BB5C79A-A571-49E9-A994-682B6FBDADB5}" srcId="{E097BA49-7593-40F3-ABCC-A182F56C77DD}" destId="{B27BF40A-22C0-4255-9D51-E45855232109}" srcOrd="4" destOrd="0" parTransId="{A4A3D6AC-D66C-43C0-8951-9B59CD334012}" sibTransId="{9F736D25-07FB-496F-8849-FCB62C5B36DA}"/>
    <dgm:cxn modelId="{3B3CEE5E-9A75-470F-9651-C5A0F562CDC4}" srcId="{E097BA49-7593-40F3-ABCC-A182F56C77DD}" destId="{4EA59F23-5CD8-4C5E-9F78-432D0AAEEAE6}" srcOrd="3" destOrd="0" parTransId="{5BEB6598-4A4C-40C0-9A8C-BED22800EE2C}" sibTransId="{E48A0592-0585-4F40-9D9B-9C923BF675C9}"/>
    <dgm:cxn modelId="{7AD6FA47-70E1-4571-85CC-03C52F33986F}" type="presOf" srcId="{B27BF40A-22C0-4255-9D51-E45855232109}" destId="{1A34AA11-E855-4BF2-811E-9B2C4F24FD1C}" srcOrd="0" destOrd="0" presId="urn:microsoft.com/office/officeart/2005/8/layout/list1"/>
    <dgm:cxn modelId="{FB0C1234-7B29-42EB-BABF-304940240B57}" type="presOf" srcId="{081C641C-B937-418C-B731-170AB21DF362}" destId="{63690056-04D6-491E-A85D-23617C7E8688}" srcOrd="0" destOrd="0" presId="urn:microsoft.com/office/officeart/2005/8/layout/list1"/>
    <dgm:cxn modelId="{1780BB0B-258F-42BC-ABB4-C9B2E2C0BCBD}" type="presOf" srcId="{4EA59F23-5CD8-4C5E-9F78-432D0AAEEAE6}" destId="{CF2D7822-5C89-476A-B5A8-167CAF96C780}" srcOrd="1" destOrd="0" presId="urn:microsoft.com/office/officeart/2005/8/layout/list1"/>
    <dgm:cxn modelId="{310E2CAA-A411-47B7-B12C-0D757A3B6068}" type="presOf" srcId="{581EEC52-2657-451D-AC3F-F317FBF5449E}" destId="{2F0107FC-023A-4A30-9B8C-BDB087F04C5C}" srcOrd="1" destOrd="0" presId="urn:microsoft.com/office/officeart/2005/8/layout/list1"/>
    <dgm:cxn modelId="{4904F547-7209-4F3E-8B44-6B9ADEFCA266}" srcId="{E097BA49-7593-40F3-ABCC-A182F56C77DD}" destId="{E8357E5C-9FE5-4938-B32F-31122B0AB44A}" srcOrd="5" destOrd="0" parTransId="{F39F4422-574D-4A9E-8DC6-E5DA525935C1}" sibTransId="{5691F059-B4CF-4697-B2EA-A670BD549140}"/>
    <dgm:cxn modelId="{7B078FFF-F23F-4D30-AEAF-65D2978CD866}" type="presOf" srcId="{D704C404-3C31-4536-98FC-7A3054924EAB}" destId="{24BC5B1A-2284-49EF-A131-23C7060C00A5}" srcOrd="1" destOrd="0" presId="urn:microsoft.com/office/officeart/2005/8/layout/list1"/>
    <dgm:cxn modelId="{AE746EE5-A94D-4EE1-BFED-C0EF3F107FEA}" srcId="{E097BA49-7593-40F3-ABCC-A182F56C77DD}" destId="{50E32953-5866-4EF0-B580-3B16BE823573}" srcOrd="6" destOrd="0" parTransId="{ACF35708-5A5A-412A-BC3F-5AC38AEC9AF1}" sibTransId="{25550660-8C99-4908-AF80-D5298BD01213}"/>
    <dgm:cxn modelId="{77271B2E-8828-4562-99A6-550BEDB92F85}" srcId="{E097BA49-7593-40F3-ABCC-A182F56C77DD}" destId="{0B8B6F08-A172-47A9-8171-F28DCFB02920}" srcOrd="2" destOrd="0" parTransId="{6E042284-3432-4C67-8000-A111AA5DE2F2}" sibTransId="{90133C0A-D3EE-4C38-927B-FFFBAA80D449}"/>
    <dgm:cxn modelId="{DAACFBAC-322A-45E0-B755-4EC83AD4BC80}" srcId="{E097BA49-7593-40F3-ABCC-A182F56C77DD}" destId="{581EEC52-2657-451D-AC3F-F317FBF5449E}" srcOrd="1" destOrd="0" parTransId="{38B00614-F328-4D8D-ADEE-ED7F8C019027}" sibTransId="{7C6498BF-B1D8-4E7F-BC6B-96D37B3C0A60}"/>
    <dgm:cxn modelId="{B7753F04-FE76-48D6-8618-4EBBA0524502}" type="presOf" srcId="{50E32953-5866-4EF0-B580-3B16BE823573}" destId="{1517308D-39BB-467C-A47E-E41E0AAD8C50}" srcOrd="1" destOrd="0" presId="urn:microsoft.com/office/officeart/2005/8/layout/list1"/>
    <dgm:cxn modelId="{6B84BCEC-B313-4FC3-9891-02B736BEEF24}" type="presOf" srcId="{0B8B6F08-A172-47A9-8171-F28DCFB02920}" destId="{159233D5-C7E6-4E4C-91FE-9FCFA3A16E5B}" srcOrd="0" destOrd="0" presId="urn:microsoft.com/office/officeart/2005/8/layout/list1"/>
    <dgm:cxn modelId="{BB79D24B-5830-465F-87B0-14892FEE2906}" type="presOf" srcId="{581EEC52-2657-451D-AC3F-F317FBF5449E}" destId="{806CACB7-A58A-4092-8E8F-8D76FB8ACB43}" srcOrd="0" destOrd="0" presId="urn:microsoft.com/office/officeart/2005/8/layout/list1"/>
    <dgm:cxn modelId="{13EA9D03-584A-4A0A-B31D-5AF2242DBA24}" srcId="{E097BA49-7593-40F3-ABCC-A182F56C77DD}" destId="{D704C404-3C31-4536-98FC-7A3054924EAB}" srcOrd="0" destOrd="0" parTransId="{8CBF9AD3-69A0-42CB-A542-6BD4A5914198}" sibTransId="{22E4F59C-FEE1-4208-9EDB-94E3D9295FD2}"/>
    <dgm:cxn modelId="{E434DB80-FB54-43D7-8264-540EB4B438EA}" type="presParOf" srcId="{AB6C3DDE-498F-4CE1-B033-E5267DAC8E99}" destId="{7640FC16-5FE5-4780-9CBE-0A4187B7B547}" srcOrd="0" destOrd="0" presId="urn:microsoft.com/office/officeart/2005/8/layout/list1"/>
    <dgm:cxn modelId="{F704F3A9-5816-4197-B144-E62A2CE2E94D}" type="presParOf" srcId="{7640FC16-5FE5-4780-9CBE-0A4187B7B547}" destId="{9C5224C8-15A0-4743-A5FE-C334757AB3AD}" srcOrd="0" destOrd="0" presId="urn:microsoft.com/office/officeart/2005/8/layout/list1"/>
    <dgm:cxn modelId="{8DCDE0C0-3EB6-466C-ACBB-B7A6CFE879AE}" type="presParOf" srcId="{7640FC16-5FE5-4780-9CBE-0A4187B7B547}" destId="{24BC5B1A-2284-49EF-A131-23C7060C00A5}" srcOrd="1" destOrd="0" presId="urn:microsoft.com/office/officeart/2005/8/layout/list1"/>
    <dgm:cxn modelId="{6D5423D1-EBCA-49C1-B9C9-2EE78DA4C1D2}" type="presParOf" srcId="{AB6C3DDE-498F-4CE1-B033-E5267DAC8E99}" destId="{0A3468F4-15AF-4D19-B448-FDC9D3915889}" srcOrd="1" destOrd="0" presId="urn:microsoft.com/office/officeart/2005/8/layout/list1"/>
    <dgm:cxn modelId="{1436D3DF-B7D0-49AC-A0D1-CB97064D4E43}" type="presParOf" srcId="{AB6C3DDE-498F-4CE1-B033-E5267DAC8E99}" destId="{84D58DEF-F05A-4EAC-88C3-3A88CCE81614}" srcOrd="2" destOrd="0" presId="urn:microsoft.com/office/officeart/2005/8/layout/list1"/>
    <dgm:cxn modelId="{E6ABA2CF-F815-4972-8692-B7A43CBA6DEF}" type="presParOf" srcId="{AB6C3DDE-498F-4CE1-B033-E5267DAC8E99}" destId="{76F4F22C-2C5A-463A-9DA2-EA14EA2805DB}" srcOrd="3" destOrd="0" presId="urn:microsoft.com/office/officeart/2005/8/layout/list1"/>
    <dgm:cxn modelId="{7BDF3B32-C8C7-498A-BA70-638D5132A381}" type="presParOf" srcId="{AB6C3DDE-498F-4CE1-B033-E5267DAC8E99}" destId="{A66F8B9A-FC57-4A46-8237-91BA6A44BD42}" srcOrd="4" destOrd="0" presId="urn:microsoft.com/office/officeart/2005/8/layout/list1"/>
    <dgm:cxn modelId="{20A217E5-3B6E-4A2E-B4C6-0888F9D368F1}" type="presParOf" srcId="{A66F8B9A-FC57-4A46-8237-91BA6A44BD42}" destId="{806CACB7-A58A-4092-8E8F-8D76FB8ACB43}" srcOrd="0" destOrd="0" presId="urn:microsoft.com/office/officeart/2005/8/layout/list1"/>
    <dgm:cxn modelId="{162CF28C-3426-416E-8FED-080EFFB01992}" type="presParOf" srcId="{A66F8B9A-FC57-4A46-8237-91BA6A44BD42}" destId="{2F0107FC-023A-4A30-9B8C-BDB087F04C5C}" srcOrd="1" destOrd="0" presId="urn:microsoft.com/office/officeart/2005/8/layout/list1"/>
    <dgm:cxn modelId="{336E8AB1-E53C-4BF6-B063-BB175575CE38}" type="presParOf" srcId="{AB6C3DDE-498F-4CE1-B033-E5267DAC8E99}" destId="{664B6F19-0D3E-4818-ABA0-F12F954BA8AF}" srcOrd="5" destOrd="0" presId="urn:microsoft.com/office/officeart/2005/8/layout/list1"/>
    <dgm:cxn modelId="{0C7159A7-5C46-4005-A32F-51E3CF73300E}" type="presParOf" srcId="{AB6C3DDE-498F-4CE1-B033-E5267DAC8E99}" destId="{3251746D-2C16-4889-BCA9-1BC5012E7B11}" srcOrd="6" destOrd="0" presId="urn:microsoft.com/office/officeart/2005/8/layout/list1"/>
    <dgm:cxn modelId="{D03C294A-1666-4478-8CBD-987479085C71}" type="presParOf" srcId="{AB6C3DDE-498F-4CE1-B033-E5267DAC8E99}" destId="{669A1083-54FA-457B-ABC1-BCE68BF4A0CE}" srcOrd="7" destOrd="0" presId="urn:microsoft.com/office/officeart/2005/8/layout/list1"/>
    <dgm:cxn modelId="{AD14AC9D-0D9C-4218-A44D-30D43316A487}" type="presParOf" srcId="{AB6C3DDE-498F-4CE1-B033-E5267DAC8E99}" destId="{D31CA6D9-E8B3-4528-AC90-4C4818875F0D}" srcOrd="8" destOrd="0" presId="urn:microsoft.com/office/officeart/2005/8/layout/list1"/>
    <dgm:cxn modelId="{0F2F04D8-A1D7-4DAE-AB76-12ABCB10B2A0}" type="presParOf" srcId="{D31CA6D9-E8B3-4528-AC90-4C4818875F0D}" destId="{159233D5-C7E6-4E4C-91FE-9FCFA3A16E5B}" srcOrd="0" destOrd="0" presId="urn:microsoft.com/office/officeart/2005/8/layout/list1"/>
    <dgm:cxn modelId="{48490A77-B6FB-4C2F-98F8-3FDE31454605}" type="presParOf" srcId="{D31CA6D9-E8B3-4528-AC90-4C4818875F0D}" destId="{70F90B18-6F77-432A-B729-1E8B84A7F704}" srcOrd="1" destOrd="0" presId="urn:microsoft.com/office/officeart/2005/8/layout/list1"/>
    <dgm:cxn modelId="{D116213F-533B-4526-9F23-AA928A58FFAA}" type="presParOf" srcId="{AB6C3DDE-498F-4CE1-B033-E5267DAC8E99}" destId="{7E5DA1E5-5BBA-429B-8062-AD503D3A771D}" srcOrd="9" destOrd="0" presId="urn:microsoft.com/office/officeart/2005/8/layout/list1"/>
    <dgm:cxn modelId="{682F7657-EF13-4EA1-82D6-ADDA067CBBA8}" type="presParOf" srcId="{AB6C3DDE-498F-4CE1-B033-E5267DAC8E99}" destId="{5B6928E6-28C1-4262-96D3-779B45FAD741}" srcOrd="10" destOrd="0" presId="urn:microsoft.com/office/officeart/2005/8/layout/list1"/>
    <dgm:cxn modelId="{5E1DB7B6-49FC-44C0-8F40-4E1E89BD70D8}" type="presParOf" srcId="{AB6C3DDE-498F-4CE1-B033-E5267DAC8E99}" destId="{2AB9FE0F-7707-4F9C-A388-AF5CA87CA41A}" srcOrd="11" destOrd="0" presId="urn:microsoft.com/office/officeart/2005/8/layout/list1"/>
    <dgm:cxn modelId="{07647D7C-B209-4740-94B3-28E25985874B}" type="presParOf" srcId="{AB6C3DDE-498F-4CE1-B033-E5267DAC8E99}" destId="{0F418B7C-30ED-4157-A2F2-CE2D494A7DAD}" srcOrd="12" destOrd="0" presId="urn:microsoft.com/office/officeart/2005/8/layout/list1"/>
    <dgm:cxn modelId="{435CDB1E-6650-4EEB-A9F9-F5E311A0A38F}" type="presParOf" srcId="{0F418B7C-30ED-4157-A2F2-CE2D494A7DAD}" destId="{5DB5C703-CFCF-47E3-A329-61673F2D9A95}" srcOrd="0" destOrd="0" presId="urn:microsoft.com/office/officeart/2005/8/layout/list1"/>
    <dgm:cxn modelId="{F5F17426-57CF-4279-A14F-8B5805368EDC}" type="presParOf" srcId="{0F418B7C-30ED-4157-A2F2-CE2D494A7DAD}" destId="{CF2D7822-5C89-476A-B5A8-167CAF96C780}" srcOrd="1" destOrd="0" presId="urn:microsoft.com/office/officeart/2005/8/layout/list1"/>
    <dgm:cxn modelId="{48200CE3-3F77-458B-A3C0-D389CB94167C}" type="presParOf" srcId="{AB6C3DDE-498F-4CE1-B033-E5267DAC8E99}" destId="{21CA501B-BA32-4271-9C57-0071FB0BCC0A}" srcOrd="13" destOrd="0" presId="urn:microsoft.com/office/officeart/2005/8/layout/list1"/>
    <dgm:cxn modelId="{534BF423-CF1B-4F35-BC2B-05D57E134843}" type="presParOf" srcId="{AB6C3DDE-498F-4CE1-B033-E5267DAC8E99}" destId="{BD3B4E6C-EC84-40C1-A2AC-02B2E24C06F4}" srcOrd="14" destOrd="0" presId="urn:microsoft.com/office/officeart/2005/8/layout/list1"/>
    <dgm:cxn modelId="{E4167707-929D-446E-BC4D-7E14760CE64D}" type="presParOf" srcId="{AB6C3DDE-498F-4CE1-B033-E5267DAC8E99}" destId="{B30D8333-9590-4FD4-917E-74482C01C93F}" srcOrd="15" destOrd="0" presId="urn:microsoft.com/office/officeart/2005/8/layout/list1"/>
    <dgm:cxn modelId="{0C8580FC-FEF7-4C23-96A1-93F30523142E}" type="presParOf" srcId="{AB6C3DDE-498F-4CE1-B033-E5267DAC8E99}" destId="{39787504-568B-4E03-A434-B1C21F4CBCF9}" srcOrd="16" destOrd="0" presId="urn:microsoft.com/office/officeart/2005/8/layout/list1"/>
    <dgm:cxn modelId="{431619B3-82FC-4877-8B07-EA8418C1619C}" type="presParOf" srcId="{39787504-568B-4E03-A434-B1C21F4CBCF9}" destId="{1A34AA11-E855-4BF2-811E-9B2C4F24FD1C}" srcOrd="0" destOrd="0" presId="urn:microsoft.com/office/officeart/2005/8/layout/list1"/>
    <dgm:cxn modelId="{A052B1D0-7F51-44F2-83B7-11BFBB89E642}" type="presParOf" srcId="{39787504-568B-4E03-A434-B1C21F4CBCF9}" destId="{E2A7EF57-2756-45E0-9F5A-D00C20D0915E}" srcOrd="1" destOrd="0" presId="urn:microsoft.com/office/officeart/2005/8/layout/list1"/>
    <dgm:cxn modelId="{23F4C4B1-3835-4BEA-86CE-48D5FA8E967C}" type="presParOf" srcId="{AB6C3DDE-498F-4CE1-B033-E5267DAC8E99}" destId="{B0076F85-07A7-4F5A-8CAD-82BEFFC32E5A}" srcOrd="17" destOrd="0" presId="urn:microsoft.com/office/officeart/2005/8/layout/list1"/>
    <dgm:cxn modelId="{C4DED3A5-4B49-470E-B2C9-75CD470CD1FA}" type="presParOf" srcId="{AB6C3DDE-498F-4CE1-B033-E5267DAC8E99}" destId="{1781BB8E-B4EE-4C47-8728-B4B8E6A93AC0}" srcOrd="18" destOrd="0" presId="urn:microsoft.com/office/officeart/2005/8/layout/list1"/>
    <dgm:cxn modelId="{5CC7433E-F9BC-409E-A125-DE5028E82A3B}" type="presParOf" srcId="{AB6C3DDE-498F-4CE1-B033-E5267DAC8E99}" destId="{3B0F88E4-2773-42B4-8BCC-339DD8A16BC3}" srcOrd="19" destOrd="0" presId="urn:microsoft.com/office/officeart/2005/8/layout/list1"/>
    <dgm:cxn modelId="{A720526A-7029-4C7C-9DCC-6B623E282FC8}" type="presParOf" srcId="{AB6C3DDE-498F-4CE1-B033-E5267DAC8E99}" destId="{B61E383C-8B34-4724-B7DD-52AE3F9802A3}" srcOrd="20" destOrd="0" presId="urn:microsoft.com/office/officeart/2005/8/layout/list1"/>
    <dgm:cxn modelId="{E2782C05-2B70-4EEA-8861-E59DB7EFA034}" type="presParOf" srcId="{B61E383C-8B34-4724-B7DD-52AE3F9802A3}" destId="{09195273-B8EA-4FC6-B6F4-1CF346A02280}" srcOrd="0" destOrd="0" presId="urn:microsoft.com/office/officeart/2005/8/layout/list1"/>
    <dgm:cxn modelId="{4288C56F-4424-41B6-9B56-5A79A3737567}" type="presParOf" srcId="{B61E383C-8B34-4724-B7DD-52AE3F9802A3}" destId="{8368BF67-2273-4AE5-B986-632230BBB55F}" srcOrd="1" destOrd="0" presId="urn:microsoft.com/office/officeart/2005/8/layout/list1"/>
    <dgm:cxn modelId="{0F75A791-CB0D-4CF5-8C09-847D60BC1FF3}" type="presParOf" srcId="{AB6C3DDE-498F-4CE1-B033-E5267DAC8E99}" destId="{50F80FC9-2EF5-4033-BC02-5FF54C55E4DF}" srcOrd="21" destOrd="0" presId="urn:microsoft.com/office/officeart/2005/8/layout/list1"/>
    <dgm:cxn modelId="{E266DA0B-6C18-43A7-803A-95741F67C6EA}" type="presParOf" srcId="{AB6C3DDE-498F-4CE1-B033-E5267DAC8E99}" destId="{11ECF3D7-32D7-40FF-8AFE-AAD93504F6E2}" srcOrd="22" destOrd="0" presId="urn:microsoft.com/office/officeart/2005/8/layout/list1"/>
    <dgm:cxn modelId="{5F0B8B0C-9D8D-491F-AB92-92B7DD87E519}" type="presParOf" srcId="{AB6C3DDE-498F-4CE1-B033-E5267DAC8E99}" destId="{2E49EE80-69FE-4DE2-9836-25D9B5AA9E8C}" srcOrd="23" destOrd="0" presId="urn:microsoft.com/office/officeart/2005/8/layout/list1"/>
    <dgm:cxn modelId="{9C5C0BCF-232D-47DC-B822-0D75A568198B}" type="presParOf" srcId="{AB6C3DDE-498F-4CE1-B033-E5267DAC8E99}" destId="{403C7B67-5329-4709-B5A5-78B05E9E4C08}" srcOrd="24" destOrd="0" presId="urn:microsoft.com/office/officeart/2005/8/layout/list1"/>
    <dgm:cxn modelId="{162DFC8E-E34D-4553-8207-222CA67EDA6F}" type="presParOf" srcId="{403C7B67-5329-4709-B5A5-78B05E9E4C08}" destId="{1D5B57CB-CF99-4E9A-B237-62B7228726F3}" srcOrd="0" destOrd="0" presId="urn:microsoft.com/office/officeart/2005/8/layout/list1"/>
    <dgm:cxn modelId="{2905C57A-46E8-4E88-8510-AE8252AE7873}" type="presParOf" srcId="{403C7B67-5329-4709-B5A5-78B05E9E4C08}" destId="{1517308D-39BB-467C-A47E-E41E0AAD8C50}" srcOrd="1" destOrd="0" presId="urn:microsoft.com/office/officeart/2005/8/layout/list1"/>
    <dgm:cxn modelId="{A5BBA5E6-2026-4A14-842C-6C5D15937F05}" type="presParOf" srcId="{AB6C3DDE-498F-4CE1-B033-E5267DAC8E99}" destId="{1B4F1155-73D8-479B-8EF6-ADEEC3091E6F}" srcOrd="25" destOrd="0" presId="urn:microsoft.com/office/officeart/2005/8/layout/list1"/>
    <dgm:cxn modelId="{91946786-7AE9-49E7-95D4-4C93B8A4189F}" type="presParOf" srcId="{AB6C3DDE-498F-4CE1-B033-E5267DAC8E99}" destId="{FF8040D6-C85F-4E99-841E-6DBEAFB60576}" srcOrd="26" destOrd="0" presId="urn:microsoft.com/office/officeart/2005/8/layout/list1"/>
    <dgm:cxn modelId="{0117BF2B-F09E-409B-9B7B-CA505C4AF404}" type="presParOf" srcId="{AB6C3DDE-498F-4CE1-B033-E5267DAC8E99}" destId="{F81414F0-1513-4775-BBD2-90CC080BE907}" srcOrd="27" destOrd="0" presId="urn:microsoft.com/office/officeart/2005/8/layout/list1"/>
    <dgm:cxn modelId="{D1FA90AA-63B5-4483-8434-468DFE126357}" type="presParOf" srcId="{AB6C3DDE-498F-4CE1-B033-E5267DAC8E99}" destId="{E9205304-590A-45CE-B86C-C0B781EE9D02}" srcOrd="28" destOrd="0" presId="urn:microsoft.com/office/officeart/2005/8/layout/list1"/>
    <dgm:cxn modelId="{E7251AB5-5115-4F3D-B994-FC3CDEADCC22}" type="presParOf" srcId="{E9205304-590A-45CE-B86C-C0B781EE9D02}" destId="{63690056-04D6-491E-A85D-23617C7E8688}" srcOrd="0" destOrd="0" presId="urn:microsoft.com/office/officeart/2005/8/layout/list1"/>
    <dgm:cxn modelId="{C1D74B05-6340-485F-8C0F-FDACA5A2310A}" type="presParOf" srcId="{E9205304-590A-45CE-B86C-C0B781EE9D02}" destId="{ED20FA41-A75F-4DA9-95DF-896F6149A95F}" srcOrd="1" destOrd="0" presId="urn:microsoft.com/office/officeart/2005/8/layout/list1"/>
    <dgm:cxn modelId="{51B37A5E-91EB-434B-A8D6-D8DF8AE1004D}" type="presParOf" srcId="{AB6C3DDE-498F-4CE1-B033-E5267DAC8E99}" destId="{DB2A31B4-193E-439E-BCBF-EB1D3B89F1B5}" srcOrd="29" destOrd="0" presId="urn:microsoft.com/office/officeart/2005/8/layout/list1"/>
    <dgm:cxn modelId="{9F99B4B2-FA0C-4F88-A6CF-851E663F8C16}" type="presParOf" srcId="{AB6C3DDE-498F-4CE1-B033-E5267DAC8E99}" destId="{1C9230F0-A39D-4F9B-8CBE-BFB8110ADCC6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5B67DE-FF7D-4A79-8C4C-FB1BDDF2B8CB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C64156D-06BC-4A02-A767-D2F0D8E136A9}">
      <dgm:prSet phldrT="[Текст]" custT="1"/>
      <dgm:spPr/>
      <dgm:t>
        <a:bodyPr/>
        <a:lstStyle/>
        <a:p>
          <a:r>
            <a:rPr lang="ru-RU" sz="1600" dirty="0" smtClean="0"/>
            <a:t>С4.9. Управление распределением информационных потоков.</a:t>
          </a:r>
          <a:endParaRPr lang="ru-RU" sz="1600" dirty="0"/>
        </a:p>
      </dgm:t>
    </dgm:pt>
    <dgm:pt modelId="{4D32817D-BA23-4E8B-8EDD-AE9F523E327F}" type="parTrans" cxnId="{5A1C5F06-4B89-4F41-826B-261FBED68AC5}">
      <dgm:prSet/>
      <dgm:spPr/>
      <dgm:t>
        <a:bodyPr/>
        <a:lstStyle/>
        <a:p>
          <a:endParaRPr lang="ru-RU" sz="1600"/>
        </a:p>
      </dgm:t>
    </dgm:pt>
    <dgm:pt modelId="{E1B031B6-2700-460D-B692-793625B89541}" type="sibTrans" cxnId="{5A1C5F06-4B89-4F41-826B-261FBED68AC5}">
      <dgm:prSet/>
      <dgm:spPr/>
      <dgm:t>
        <a:bodyPr/>
        <a:lstStyle/>
        <a:p>
          <a:endParaRPr lang="ru-RU" sz="1600"/>
        </a:p>
      </dgm:t>
    </dgm:pt>
    <dgm:pt modelId="{DB3A41D1-D320-40CF-AD89-A4C554A3DE16}">
      <dgm:prSet phldrT="[Текст]" custT="1"/>
      <dgm:spPr/>
      <dgm:t>
        <a:bodyPr/>
        <a:lstStyle/>
        <a:p>
          <a:r>
            <a:rPr lang="ru-RU" sz="1600" dirty="0" smtClean="0"/>
            <a:t>С4.10. Формирование иерархии решения информационно-управляющих задач в группе.</a:t>
          </a:r>
          <a:endParaRPr lang="ru-RU" sz="1600" dirty="0"/>
        </a:p>
      </dgm:t>
    </dgm:pt>
    <dgm:pt modelId="{48567151-D5D0-4E90-BCEE-7F91341D0248}" type="parTrans" cxnId="{58C552A0-73CB-4F59-8490-E8EB1550E86D}">
      <dgm:prSet/>
      <dgm:spPr/>
      <dgm:t>
        <a:bodyPr/>
        <a:lstStyle/>
        <a:p>
          <a:endParaRPr lang="ru-RU" sz="1600"/>
        </a:p>
      </dgm:t>
    </dgm:pt>
    <dgm:pt modelId="{E16011BE-F95F-4F4C-A28D-7FAB00343D34}" type="sibTrans" cxnId="{58C552A0-73CB-4F59-8490-E8EB1550E86D}">
      <dgm:prSet/>
      <dgm:spPr/>
      <dgm:t>
        <a:bodyPr/>
        <a:lstStyle/>
        <a:p>
          <a:endParaRPr lang="ru-RU" sz="1600"/>
        </a:p>
      </dgm:t>
    </dgm:pt>
    <dgm:pt modelId="{5407393E-DDAA-4D72-8FF4-6BEBB00B72AB}">
      <dgm:prSet phldrT="[Текст]" custT="1"/>
      <dgm:spPr/>
      <dgm:t>
        <a:bodyPr/>
        <a:lstStyle/>
        <a:p>
          <a:r>
            <a:rPr lang="ru-RU" sz="1600" dirty="0" smtClean="0"/>
            <a:t>С4.11.Взаимное целераспределение в группе.</a:t>
          </a:r>
          <a:endParaRPr lang="ru-RU" sz="1600" dirty="0"/>
        </a:p>
      </dgm:t>
    </dgm:pt>
    <dgm:pt modelId="{B5834BE7-0F9A-47A0-8B35-A4BE16760C92}" type="parTrans" cxnId="{BAE5B989-47B1-40F8-8641-8C9F1E07DDFA}">
      <dgm:prSet/>
      <dgm:spPr/>
      <dgm:t>
        <a:bodyPr/>
        <a:lstStyle/>
        <a:p>
          <a:endParaRPr lang="ru-RU" sz="1600"/>
        </a:p>
      </dgm:t>
    </dgm:pt>
    <dgm:pt modelId="{377FEC13-3A08-46CC-958D-E41ED1816146}" type="sibTrans" cxnId="{BAE5B989-47B1-40F8-8641-8C9F1E07DDFA}">
      <dgm:prSet/>
      <dgm:spPr/>
      <dgm:t>
        <a:bodyPr/>
        <a:lstStyle/>
        <a:p>
          <a:endParaRPr lang="ru-RU" sz="1600"/>
        </a:p>
      </dgm:t>
    </dgm:pt>
    <dgm:pt modelId="{1218A669-2230-4B6F-92C8-09515BB51201}">
      <dgm:prSet phldrT="[Текст]" custT="1"/>
      <dgm:spPr/>
      <dgm:t>
        <a:bodyPr/>
        <a:lstStyle/>
        <a:p>
          <a:r>
            <a:rPr lang="ru-RU" sz="1600" dirty="0" smtClean="0"/>
            <a:t>С4.12. Взаимное целеуказание в пространственно-распределенной группе.</a:t>
          </a:r>
          <a:endParaRPr lang="ru-RU" sz="1600" dirty="0"/>
        </a:p>
      </dgm:t>
    </dgm:pt>
    <dgm:pt modelId="{F8A31ED9-0EB3-4273-8E9A-E4E6B9D5EAD7}" type="parTrans" cxnId="{4CE93AB4-8241-4A37-93F8-F5D3FA93E284}">
      <dgm:prSet/>
      <dgm:spPr/>
      <dgm:t>
        <a:bodyPr/>
        <a:lstStyle/>
        <a:p>
          <a:endParaRPr lang="ru-RU" sz="1600"/>
        </a:p>
      </dgm:t>
    </dgm:pt>
    <dgm:pt modelId="{7C4AB3B0-7F00-434F-9B80-374F473BE679}" type="sibTrans" cxnId="{4CE93AB4-8241-4A37-93F8-F5D3FA93E284}">
      <dgm:prSet/>
      <dgm:spPr/>
      <dgm:t>
        <a:bodyPr/>
        <a:lstStyle/>
        <a:p>
          <a:endParaRPr lang="ru-RU" sz="1600"/>
        </a:p>
      </dgm:t>
    </dgm:pt>
    <dgm:pt modelId="{4AE4E884-8ED9-4EDC-99BB-47023AE66FFA}">
      <dgm:prSet phldrT="[Текст]" custT="1"/>
      <dgm:spPr/>
      <dgm:t>
        <a:bodyPr/>
        <a:lstStyle/>
        <a:p>
          <a:r>
            <a:rPr lang="ru-RU" sz="1600" dirty="0" smtClean="0"/>
            <a:t>С4.13. Оптимизация уровня автономизации, распределение задач между группой и центром управления.</a:t>
          </a:r>
          <a:endParaRPr lang="ru-RU" sz="1600" dirty="0"/>
        </a:p>
      </dgm:t>
    </dgm:pt>
    <dgm:pt modelId="{70259215-BC67-473D-81DF-E8C1B74D8D63}" type="parTrans" cxnId="{E737A439-4FC1-4EDC-AE50-732AC7EA7622}">
      <dgm:prSet/>
      <dgm:spPr/>
      <dgm:t>
        <a:bodyPr/>
        <a:lstStyle/>
        <a:p>
          <a:endParaRPr lang="ru-RU" sz="1600"/>
        </a:p>
      </dgm:t>
    </dgm:pt>
    <dgm:pt modelId="{913AB149-B1F8-4C9F-9821-1C050A14AF73}" type="sibTrans" cxnId="{E737A439-4FC1-4EDC-AE50-732AC7EA7622}">
      <dgm:prSet/>
      <dgm:spPr/>
      <dgm:t>
        <a:bodyPr/>
        <a:lstStyle/>
        <a:p>
          <a:endParaRPr lang="ru-RU" sz="1600"/>
        </a:p>
      </dgm:t>
    </dgm:pt>
    <dgm:pt modelId="{385C82F4-9074-4552-90E4-706580CF866C}">
      <dgm:prSet phldrT="[Текст]" custT="1"/>
      <dgm:spPr/>
      <dgm:t>
        <a:bodyPr/>
        <a:lstStyle/>
        <a:p>
          <a:r>
            <a:rPr lang="ru-RU" sz="1600" dirty="0" smtClean="0"/>
            <a:t>С4.14. Распределение задач в группе по воздействию на противника между огневым и информационным подавлением. </a:t>
          </a:r>
          <a:endParaRPr lang="ru-RU" sz="1600" dirty="0"/>
        </a:p>
      </dgm:t>
    </dgm:pt>
    <dgm:pt modelId="{8F0E5BE4-C205-48AB-B555-1E259D830145}" type="parTrans" cxnId="{8DAF9DF9-0E0E-4B3D-861E-F748101B79D0}">
      <dgm:prSet/>
      <dgm:spPr/>
      <dgm:t>
        <a:bodyPr/>
        <a:lstStyle/>
        <a:p>
          <a:endParaRPr lang="ru-RU" sz="1600"/>
        </a:p>
      </dgm:t>
    </dgm:pt>
    <dgm:pt modelId="{524EBF0C-75DA-48DF-8A61-3AA07402F198}" type="sibTrans" cxnId="{8DAF9DF9-0E0E-4B3D-861E-F748101B79D0}">
      <dgm:prSet/>
      <dgm:spPr/>
      <dgm:t>
        <a:bodyPr/>
        <a:lstStyle/>
        <a:p>
          <a:endParaRPr lang="ru-RU" sz="1600"/>
        </a:p>
      </dgm:t>
    </dgm:pt>
    <dgm:pt modelId="{3D94FCCF-2AFF-4729-9F45-69AD573D7456}">
      <dgm:prSet phldrT="[Текст]" custT="1"/>
      <dgm:spPr/>
      <dgm:t>
        <a:bodyPr/>
        <a:lstStyle/>
        <a:p>
          <a:r>
            <a:rPr lang="ru-RU" sz="1600" dirty="0" smtClean="0"/>
            <a:t>С4.15. Формирование принципов и алгоритмов действия группы для информационного воздействия на объекты противника.</a:t>
          </a:r>
          <a:endParaRPr lang="ru-RU" sz="1600" dirty="0"/>
        </a:p>
      </dgm:t>
    </dgm:pt>
    <dgm:pt modelId="{2E511561-E3B8-4E5D-AF95-97EED7C678BA}" type="parTrans" cxnId="{D67BADD8-0D80-4D09-84B8-15A3D2FB7D0B}">
      <dgm:prSet/>
      <dgm:spPr/>
      <dgm:t>
        <a:bodyPr/>
        <a:lstStyle/>
        <a:p>
          <a:endParaRPr lang="ru-RU" sz="1600"/>
        </a:p>
      </dgm:t>
    </dgm:pt>
    <dgm:pt modelId="{846A2F26-1A85-44B8-AC37-2778E86249FF}" type="sibTrans" cxnId="{D67BADD8-0D80-4D09-84B8-15A3D2FB7D0B}">
      <dgm:prSet/>
      <dgm:spPr/>
      <dgm:t>
        <a:bodyPr/>
        <a:lstStyle/>
        <a:p>
          <a:endParaRPr lang="ru-RU" sz="1600"/>
        </a:p>
      </dgm:t>
    </dgm:pt>
    <dgm:pt modelId="{9B0B3DDE-48F4-4216-A280-2F90C4AE8C34}">
      <dgm:prSet phldrT="[Текст]" custT="1"/>
      <dgm:spPr/>
      <dgm:t>
        <a:bodyPr/>
        <a:lstStyle/>
        <a:p>
          <a:r>
            <a:rPr lang="ru-RU" sz="1600" dirty="0" smtClean="0"/>
            <a:t>С4.16. Организация групповых воздушных боев.</a:t>
          </a:r>
          <a:endParaRPr lang="ru-RU" sz="1600" dirty="0"/>
        </a:p>
      </dgm:t>
    </dgm:pt>
    <dgm:pt modelId="{A845BAFC-3766-4773-8BC2-7D7A114AB827}" type="parTrans" cxnId="{267619A8-89C2-4E5C-9EBC-B8FB563E1E97}">
      <dgm:prSet/>
      <dgm:spPr/>
      <dgm:t>
        <a:bodyPr/>
        <a:lstStyle/>
        <a:p>
          <a:endParaRPr lang="ru-RU" sz="1600"/>
        </a:p>
      </dgm:t>
    </dgm:pt>
    <dgm:pt modelId="{A2F14495-CAC5-40C4-B61F-3CF90E50CC24}" type="sibTrans" cxnId="{267619A8-89C2-4E5C-9EBC-B8FB563E1E97}">
      <dgm:prSet/>
      <dgm:spPr/>
      <dgm:t>
        <a:bodyPr/>
        <a:lstStyle/>
        <a:p>
          <a:endParaRPr lang="ru-RU" sz="1600"/>
        </a:p>
      </dgm:t>
    </dgm:pt>
    <dgm:pt modelId="{B77247B9-886A-4F39-A91D-5CC021E9AF0A}" type="pres">
      <dgm:prSet presAssocID="{F25B67DE-FF7D-4A79-8C4C-FB1BDDF2B8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65B70C-3BDA-4955-9A8E-3D30BDD47A9E}" type="pres">
      <dgm:prSet presAssocID="{5C64156D-06BC-4A02-A767-D2F0D8E136A9}" presName="parentLin" presStyleCnt="0"/>
      <dgm:spPr/>
      <dgm:t>
        <a:bodyPr/>
        <a:lstStyle/>
        <a:p>
          <a:endParaRPr lang="ru-RU"/>
        </a:p>
      </dgm:t>
    </dgm:pt>
    <dgm:pt modelId="{EA860838-903E-48C3-884A-AC32C833DB85}" type="pres">
      <dgm:prSet presAssocID="{5C64156D-06BC-4A02-A767-D2F0D8E136A9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4E38330B-1BC0-4EEF-AF17-C5EFE6304873}" type="pres">
      <dgm:prSet presAssocID="{5C64156D-06BC-4A02-A767-D2F0D8E136A9}" presName="parentText" presStyleLbl="node1" presStyleIdx="0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2FDC5-E2EE-40DA-8800-42DB2B77E9A5}" type="pres">
      <dgm:prSet presAssocID="{5C64156D-06BC-4A02-A767-D2F0D8E136A9}" presName="negativeSpace" presStyleCnt="0"/>
      <dgm:spPr/>
      <dgm:t>
        <a:bodyPr/>
        <a:lstStyle/>
        <a:p>
          <a:endParaRPr lang="ru-RU"/>
        </a:p>
      </dgm:t>
    </dgm:pt>
    <dgm:pt modelId="{F04E9765-CC30-4087-A548-CBD62F1AEF94}" type="pres">
      <dgm:prSet presAssocID="{5C64156D-06BC-4A02-A767-D2F0D8E136A9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9FF365-82AD-4264-B462-1AFF4D77B4F2}" type="pres">
      <dgm:prSet presAssocID="{E1B031B6-2700-460D-B692-793625B89541}" presName="spaceBetweenRectangles" presStyleCnt="0"/>
      <dgm:spPr/>
      <dgm:t>
        <a:bodyPr/>
        <a:lstStyle/>
        <a:p>
          <a:endParaRPr lang="ru-RU"/>
        </a:p>
      </dgm:t>
    </dgm:pt>
    <dgm:pt modelId="{8E2DFB38-FE95-4EBA-A791-6AC1E48A0321}" type="pres">
      <dgm:prSet presAssocID="{DB3A41D1-D320-40CF-AD89-A4C554A3DE16}" presName="parentLin" presStyleCnt="0"/>
      <dgm:spPr/>
      <dgm:t>
        <a:bodyPr/>
        <a:lstStyle/>
        <a:p>
          <a:endParaRPr lang="ru-RU"/>
        </a:p>
      </dgm:t>
    </dgm:pt>
    <dgm:pt modelId="{3AC74D42-61FB-4EB5-B7DA-E4DD6BFD7DD8}" type="pres">
      <dgm:prSet presAssocID="{DB3A41D1-D320-40CF-AD89-A4C554A3DE16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0C304AF2-0742-4DCA-A152-2BF5ED7AC976}" type="pres">
      <dgm:prSet presAssocID="{DB3A41D1-D320-40CF-AD89-A4C554A3DE16}" presName="parentText" presStyleLbl="node1" presStyleIdx="1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593AD-BAF7-4E38-944E-ACB02FD709A4}" type="pres">
      <dgm:prSet presAssocID="{DB3A41D1-D320-40CF-AD89-A4C554A3DE16}" presName="negativeSpace" presStyleCnt="0"/>
      <dgm:spPr/>
      <dgm:t>
        <a:bodyPr/>
        <a:lstStyle/>
        <a:p>
          <a:endParaRPr lang="ru-RU"/>
        </a:p>
      </dgm:t>
    </dgm:pt>
    <dgm:pt modelId="{196D8110-A7A0-4D34-9CDE-D0E26426162D}" type="pres">
      <dgm:prSet presAssocID="{DB3A41D1-D320-40CF-AD89-A4C554A3DE16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1A3DA-8C13-4AE1-B466-E2DDD5D87B82}" type="pres">
      <dgm:prSet presAssocID="{E16011BE-F95F-4F4C-A28D-7FAB00343D34}" presName="spaceBetweenRectangles" presStyleCnt="0"/>
      <dgm:spPr/>
      <dgm:t>
        <a:bodyPr/>
        <a:lstStyle/>
        <a:p>
          <a:endParaRPr lang="ru-RU"/>
        </a:p>
      </dgm:t>
    </dgm:pt>
    <dgm:pt modelId="{AF4A24C8-319C-45A6-9A20-F4BB7E7E50D5}" type="pres">
      <dgm:prSet presAssocID="{5407393E-DDAA-4D72-8FF4-6BEBB00B72AB}" presName="parentLin" presStyleCnt="0"/>
      <dgm:spPr/>
      <dgm:t>
        <a:bodyPr/>
        <a:lstStyle/>
        <a:p>
          <a:endParaRPr lang="ru-RU"/>
        </a:p>
      </dgm:t>
    </dgm:pt>
    <dgm:pt modelId="{0CD63001-3F1C-4A3E-946D-CDFFB3B80977}" type="pres">
      <dgm:prSet presAssocID="{5407393E-DDAA-4D72-8FF4-6BEBB00B72AB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0022699-8692-4EAD-81F2-B3AD34F9FF21}" type="pres">
      <dgm:prSet presAssocID="{5407393E-DDAA-4D72-8FF4-6BEBB00B72AB}" presName="parentText" presStyleLbl="node1" presStyleIdx="2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4331C-60B8-4F2A-A71C-6D520B84A2A5}" type="pres">
      <dgm:prSet presAssocID="{5407393E-DDAA-4D72-8FF4-6BEBB00B72AB}" presName="negativeSpace" presStyleCnt="0"/>
      <dgm:spPr/>
      <dgm:t>
        <a:bodyPr/>
        <a:lstStyle/>
        <a:p>
          <a:endParaRPr lang="ru-RU"/>
        </a:p>
      </dgm:t>
    </dgm:pt>
    <dgm:pt modelId="{3390B74A-FF65-480D-B8B3-C949100AAEE4}" type="pres">
      <dgm:prSet presAssocID="{5407393E-DDAA-4D72-8FF4-6BEBB00B72AB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283A3-D1E4-461A-AFCA-AFA7A3826341}" type="pres">
      <dgm:prSet presAssocID="{377FEC13-3A08-46CC-958D-E41ED1816146}" presName="spaceBetweenRectangles" presStyleCnt="0"/>
      <dgm:spPr/>
      <dgm:t>
        <a:bodyPr/>
        <a:lstStyle/>
        <a:p>
          <a:endParaRPr lang="ru-RU"/>
        </a:p>
      </dgm:t>
    </dgm:pt>
    <dgm:pt modelId="{03704800-D8C4-4667-ACB9-4A5F1D76F584}" type="pres">
      <dgm:prSet presAssocID="{1218A669-2230-4B6F-92C8-09515BB51201}" presName="parentLin" presStyleCnt="0"/>
      <dgm:spPr/>
      <dgm:t>
        <a:bodyPr/>
        <a:lstStyle/>
        <a:p>
          <a:endParaRPr lang="ru-RU"/>
        </a:p>
      </dgm:t>
    </dgm:pt>
    <dgm:pt modelId="{DEFF4AB3-1113-4D03-B0D6-09B3CF8DC24F}" type="pres">
      <dgm:prSet presAssocID="{1218A669-2230-4B6F-92C8-09515BB51201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5021A52E-9605-49D9-8132-DF0D500FF951}" type="pres">
      <dgm:prSet presAssocID="{1218A669-2230-4B6F-92C8-09515BB51201}" presName="parentText" presStyleLbl="node1" presStyleIdx="3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3B581-C556-4A84-B68F-04FE23A56B68}" type="pres">
      <dgm:prSet presAssocID="{1218A669-2230-4B6F-92C8-09515BB51201}" presName="negativeSpace" presStyleCnt="0"/>
      <dgm:spPr/>
      <dgm:t>
        <a:bodyPr/>
        <a:lstStyle/>
        <a:p>
          <a:endParaRPr lang="ru-RU"/>
        </a:p>
      </dgm:t>
    </dgm:pt>
    <dgm:pt modelId="{CDD1F38D-A044-42D5-83E9-7986F6450F4A}" type="pres">
      <dgm:prSet presAssocID="{1218A669-2230-4B6F-92C8-09515BB51201}" presName="childText" presStyleLbl="conF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D5DE3-6B14-45B3-998F-54E09BA78C18}" type="pres">
      <dgm:prSet presAssocID="{7C4AB3B0-7F00-434F-9B80-374F473BE679}" presName="spaceBetweenRectangles" presStyleCnt="0"/>
      <dgm:spPr/>
      <dgm:t>
        <a:bodyPr/>
        <a:lstStyle/>
        <a:p>
          <a:endParaRPr lang="ru-RU"/>
        </a:p>
      </dgm:t>
    </dgm:pt>
    <dgm:pt modelId="{0ACCF2EE-D33E-4F5F-B6AE-5768DB7C9DAC}" type="pres">
      <dgm:prSet presAssocID="{4AE4E884-8ED9-4EDC-99BB-47023AE66FFA}" presName="parentLin" presStyleCnt="0"/>
      <dgm:spPr/>
      <dgm:t>
        <a:bodyPr/>
        <a:lstStyle/>
        <a:p>
          <a:endParaRPr lang="ru-RU"/>
        </a:p>
      </dgm:t>
    </dgm:pt>
    <dgm:pt modelId="{06A4766A-5609-4A6A-AB4D-7DA137889D0E}" type="pres">
      <dgm:prSet presAssocID="{4AE4E884-8ED9-4EDC-99BB-47023AE66FFA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3DD8E5D5-A5DD-4A6A-8781-D7A77EEEC0AE}" type="pres">
      <dgm:prSet presAssocID="{4AE4E884-8ED9-4EDC-99BB-47023AE66FFA}" presName="parentText" presStyleLbl="node1" presStyleIdx="4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E0372-4037-46C0-840E-9EC55EAC6D4B}" type="pres">
      <dgm:prSet presAssocID="{4AE4E884-8ED9-4EDC-99BB-47023AE66FFA}" presName="negativeSpace" presStyleCnt="0"/>
      <dgm:spPr/>
      <dgm:t>
        <a:bodyPr/>
        <a:lstStyle/>
        <a:p>
          <a:endParaRPr lang="ru-RU"/>
        </a:p>
      </dgm:t>
    </dgm:pt>
    <dgm:pt modelId="{6CBC9DD9-06A3-423D-AB80-89796E69F057}" type="pres">
      <dgm:prSet presAssocID="{4AE4E884-8ED9-4EDC-99BB-47023AE66FFA}" presName="childText" presStyleLbl="conFg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10692-40F7-45AD-AC0E-95F371A2D83A}" type="pres">
      <dgm:prSet presAssocID="{913AB149-B1F8-4C9F-9821-1C050A14AF73}" presName="spaceBetweenRectangles" presStyleCnt="0"/>
      <dgm:spPr/>
      <dgm:t>
        <a:bodyPr/>
        <a:lstStyle/>
        <a:p>
          <a:endParaRPr lang="ru-RU"/>
        </a:p>
      </dgm:t>
    </dgm:pt>
    <dgm:pt modelId="{F35D6590-DA80-4540-871E-13875830A678}" type="pres">
      <dgm:prSet presAssocID="{385C82F4-9074-4552-90E4-706580CF866C}" presName="parentLin" presStyleCnt="0"/>
      <dgm:spPr/>
      <dgm:t>
        <a:bodyPr/>
        <a:lstStyle/>
        <a:p>
          <a:endParaRPr lang="ru-RU"/>
        </a:p>
      </dgm:t>
    </dgm:pt>
    <dgm:pt modelId="{E06BED57-E871-4428-96AF-422FBEC1E11B}" type="pres">
      <dgm:prSet presAssocID="{385C82F4-9074-4552-90E4-706580CF866C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6CCA1ECA-B356-4347-A4DB-05F8CB25F266}" type="pres">
      <dgm:prSet presAssocID="{385C82F4-9074-4552-90E4-706580CF866C}" presName="parentText" presStyleLbl="node1" presStyleIdx="5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DCA8F-05CF-4D70-ABB6-9D29E06EFF89}" type="pres">
      <dgm:prSet presAssocID="{385C82F4-9074-4552-90E4-706580CF866C}" presName="negativeSpace" presStyleCnt="0"/>
      <dgm:spPr/>
      <dgm:t>
        <a:bodyPr/>
        <a:lstStyle/>
        <a:p>
          <a:endParaRPr lang="ru-RU"/>
        </a:p>
      </dgm:t>
    </dgm:pt>
    <dgm:pt modelId="{6506A6B3-DA21-488D-B7AB-F5EC9EFE1E32}" type="pres">
      <dgm:prSet presAssocID="{385C82F4-9074-4552-90E4-706580CF866C}" presName="childText" presStyleLbl="conF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172648-9E85-43AC-854E-1746D5640CAE}" type="pres">
      <dgm:prSet presAssocID="{524EBF0C-75DA-48DF-8A61-3AA07402F198}" presName="spaceBetweenRectangles" presStyleCnt="0"/>
      <dgm:spPr/>
      <dgm:t>
        <a:bodyPr/>
        <a:lstStyle/>
        <a:p>
          <a:endParaRPr lang="ru-RU"/>
        </a:p>
      </dgm:t>
    </dgm:pt>
    <dgm:pt modelId="{35B83EBA-3854-4975-AA02-58DD90652796}" type="pres">
      <dgm:prSet presAssocID="{3D94FCCF-2AFF-4729-9F45-69AD573D7456}" presName="parentLin" presStyleCnt="0"/>
      <dgm:spPr/>
      <dgm:t>
        <a:bodyPr/>
        <a:lstStyle/>
        <a:p>
          <a:endParaRPr lang="ru-RU"/>
        </a:p>
      </dgm:t>
    </dgm:pt>
    <dgm:pt modelId="{E11FF72F-4CB6-412F-97BA-75FB830A8216}" type="pres">
      <dgm:prSet presAssocID="{3D94FCCF-2AFF-4729-9F45-69AD573D7456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1BB17358-A723-4BC1-96D9-1F53B42C6E82}" type="pres">
      <dgm:prSet presAssocID="{3D94FCCF-2AFF-4729-9F45-69AD573D7456}" presName="parentText" presStyleLbl="node1" presStyleIdx="6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9A65F-C549-43A7-ABBF-895BFAEC2E03}" type="pres">
      <dgm:prSet presAssocID="{3D94FCCF-2AFF-4729-9F45-69AD573D7456}" presName="negativeSpace" presStyleCnt="0"/>
      <dgm:spPr/>
      <dgm:t>
        <a:bodyPr/>
        <a:lstStyle/>
        <a:p>
          <a:endParaRPr lang="ru-RU"/>
        </a:p>
      </dgm:t>
    </dgm:pt>
    <dgm:pt modelId="{A12C1FDA-3797-4E2C-98CB-5D5255E7434D}" type="pres">
      <dgm:prSet presAssocID="{3D94FCCF-2AFF-4729-9F45-69AD573D7456}" presName="childText" presStyleLbl="conF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D5FA7-6D5D-43C3-833F-580ACD86CA84}" type="pres">
      <dgm:prSet presAssocID="{846A2F26-1A85-44B8-AC37-2778E86249FF}" presName="spaceBetweenRectangles" presStyleCnt="0"/>
      <dgm:spPr/>
      <dgm:t>
        <a:bodyPr/>
        <a:lstStyle/>
        <a:p>
          <a:endParaRPr lang="ru-RU"/>
        </a:p>
      </dgm:t>
    </dgm:pt>
    <dgm:pt modelId="{578812EA-2A1E-472C-B0CB-8DBEDA1EA52B}" type="pres">
      <dgm:prSet presAssocID="{9B0B3DDE-48F4-4216-A280-2F90C4AE8C34}" presName="parentLin" presStyleCnt="0"/>
      <dgm:spPr/>
      <dgm:t>
        <a:bodyPr/>
        <a:lstStyle/>
        <a:p>
          <a:endParaRPr lang="ru-RU"/>
        </a:p>
      </dgm:t>
    </dgm:pt>
    <dgm:pt modelId="{8C663B12-94B3-40AF-BD83-8FC1CE0D5A91}" type="pres">
      <dgm:prSet presAssocID="{9B0B3DDE-48F4-4216-A280-2F90C4AE8C34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1ACC0093-2BB4-4112-8498-78D530E56F1D}" type="pres">
      <dgm:prSet presAssocID="{9B0B3DDE-48F4-4216-A280-2F90C4AE8C34}" presName="parentText" presStyleLbl="node1" presStyleIdx="7" presStyleCnt="8" custScaleX="138746" custScaleY="390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4F7B0-AD6C-40AB-9E6E-0A7958520934}" type="pres">
      <dgm:prSet presAssocID="{9B0B3DDE-48F4-4216-A280-2F90C4AE8C34}" presName="negativeSpace" presStyleCnt="0"/>
      <dgm:spPr/>
      <dgm:t>
        <a:bodyPr/>
        <a:lstStyle/>
        <a:p>
          <a:endParaRPr lang="ru-RU"/>
        </a:p>
      </dgm:t>
    </dgm:pt>
    <dgm:pt modelId="{2C9AA1CB-F703-4CF4-B31D-5488572E4110}" type="pres">
      <dgm:prSet presAssocID="{9B0B3DDE-48F4-4216-A280-2F90C4AE8C34}" presName="childText" presStyleLbl="conFg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A1E3CE-8A96-4A83-9233-65D9F67757B2}" type="presOf" srcId="{1218A669-2230-4B6F-92C8-09515BB51201}" destId="{5021A52E-9605-49D9-8132-DF0D500FF951}" srcOrd="1" destOrd="0" presId="urn:microsoft.com/office/officeart/2005/8/layout/list1"/>
    <dgm:cxn modelId="{8D228B17-0FC8-4B8C-B780-8EFB80F351B0}" type="presOf" srcId="{5407393E-DDAA-4D72-8FF4-6BEBB00B72AB}" destId="{0CD63001-3F1C-4A3E-946D-CDFFB3B80977}" srcOrd="0" destOrd="0" presId="urn:microsoft.com/office/officeart/2005/8/layout/list1"/>
    <dgm:cxn modelId="{B0DF5CFA-1B99-4F84-A73D-FECC19A96A00}" type="presOf" srcId="{DB3A41D1-D320-40CF-AD89-A4C554A3DE16}" destId="{0C304AF2-0742-4DCA-A152-2BF5ED7AC976}" srcOrd="1" destOrd="0" presId="urn:microsoft.com/office/officeart/2005/8/layout/list1"/>
    <dgm:cxn modelId="{3B087547-748F-4C68-AE0D-DDF96E8A6FD0}" type="presOf" srcId="{3D94FCCF-2AFF-4729-9F45-69AD573D7456}" destId="{E11FF72F-4CB6-412F-97BA-75FB830A8216}" srcOrd="0" destOrd="0" presId="urn:microsoft.com/office/officeart/2005/8/layout/list1"/>
    <dgm:cxn modelId="{6447436A-238A-4B1C-B2D8-905F169FD073}" type="presOf" srcId="{1218A669-2230-4B6F-92C8-09515BB51201}" destId="{DEFF4AB3-1113-4D03-B0D6-09B3CF8DC24F}" srcOrd="0" destOrd="0" presId="urn:microsoft.com/office/officeart/2005/8/layout/list1"/>
    <dgm:cxn modelId="{BFE0ED74-1305-4777-88B6-418CD52688C2}" type="presOf" srcId="{9B0B3DDE-48F4-4216-A280-2F90C4AE8C34}" destId="{1ACC0093-2BB4-4112-8498-78D530E56F1D}" srcOrd="1" destOrd="0" presId="urn:microsoft.com/office/officeart/2005/8/layout/list1"/>
    <dgm:cxn modelId="{78507401-656F-43D9-9706-86753156AFF2}" type="presOf" srcId="{4AE4E884-8ED9-4EDC-99BB-47023AE66FFA}" destId="{3DD8E5D5-A5DD-4A6A-8781-D7A77EEEC0AE}" srcOrd="1" destOrd="0" presId="urn:microsoft.com/office/officeart/2005/8/layout/list1"/>
    <dgm:cxn modelId="{39B99CC2-0121-4681-9551-132A41379134}" type="presOf" srcId="{4AE4E884-8ED9-4EDC-99BB-47023AE66FFA}" destId="{06A4766A-5609-4A6A-AB4D-7DA137889D0E}" srcOrd="0" destOrd="0" presId="urn:microsoft.com/office/officeart/2005/8/layout/list1"/>
    <dgm:cxn modelId="{58C552A0-73CB-4F59-8490-E8EB1550E86D}" srcId="{F25B67DE-FF7D-4A79-8C4C-FB1BDDF2B8CB}" destId="{DB3A41D1-D320-40CF-AD89-A4C554A3DE16}" srcOrd="1" destOrd="0" parTransId="{48567151-D5D0-4E90-BCEE-7F91341D0248}" sibTransId="{E16011BE-F95F-4F4C-A28D-7FAB00343D34}"/>
    <dgm:cxn modelId="{182AD438-2D30-49F6-AFF2-03251345B043}" type="presOf" srcId="{385C82F4-9074-4552-90E4-706580CF866C}" destId="{6CCA1ECA-B356-4347-A4DB-05F8CB25F266}" srcOrd="1" destOrd="0" presId="urn:microsoft.com/office/officeart/2005/8/layout/list1"/>
    <dgm:cxn modelId="{42A34A73-53EE-47A1-997C-F23FACEA40E2}" type="presOf" srcId="{F25B67DE-FF7D-4A79-8C4C-FB1BDDF2B8CB}" destId="{B77247B9-886A-4F39-A91D-5CC021E9AF0A}" srcOrd="0" destOrd="0" presId="urn:microsoft.com/office/officeart/2005/8/layout/list1"/>
    <dgm:cxn modelId="{D67BADD8-0D80-4D09-84B8-15A3D2FB7D0B}" srcId="{F25B67DE-FF7D-4A79-8C4C-FB1BDDF2B8CB}" destId="{3D94FCCF-2AFF-4729-9F45-69AD573D7456}" srcOrd="6" destOrd="0" parTransId="{2E511561-E3B8-4E5D-AF95-97EED7C678BA}" sibTransId="{846A2F26-1A85-44B8-AC37-2778E86249FF}"/>
    <dgm:cxn modelId="{4CE93AB4-8241-4A37-93F8-F5D3FA93E284}" srcId="{F25B67DE-FF7D-4A79-8C4C-FB1BDDF2B8CB}" destId="{1218A669-2230-4B6F-92C8-09515BB51201}" srcOrd="3" destOrd="0" parTransId="{F8A31ED9-0EB3-4273-8E9A-E4E6B9D5EAD7}" sibTransId="{7C4AB3B0-7F00-434F-9B80-374F473BE679}"/>
    <dgm:cxn modelId="{DD78838E-A536-441C-A4B0-EEFA16AE25DA}" type="presOf" srcId="{DB3A41D1-D320-40CF-AD89-A4C554A3DE16}" destId="{3AC74D42-61FB-4EB5-B7DA-E4DD6BFD7DD8}" srcOrd="0" destOrd="0" presId="urn:microsoft.com/office/officeart/2005/8/layout/list1"/>
    <dgm:cxn modelId="{9B25F7C6-4B57-4F4C-B607-08AB791D78BB}" type="presOf" srcId="{5C64156D-06BC-4A02-A767-D2F0D8E136A9}" destId="{EA860838-903E-48C3-884A-AC32C833DB85}" srcOrd="0" destOrd="0" presId="urn:microsoft.com/office/officeart/2005/8/layout/list1"/>
    <dgm:cxn modelId="{FCB17E56-5B27-41AB-A300-9A122B5D79BB}" type="presOf" srcId="{9B0B3DDE-48F4-4216-A280-2F90C4AE8C34}" destId="{8C663B12-94B3-40AF-BD83-8FC1CE0D5A91}" srcOrd="0" destOrd="0" presId="urn:microsoft.com/office/officeart/2005/8/layout/list1"/>
    <dgm:cxn modelId="{E737A439-4FC1-4EDC-AE50-732AC7EA7622}" srcId="{F25B67DE-FF7D-4A79-8C4C-FB1BDDF2B8CB}" destId="{4AE4E884-8ED9-4EDC-99BB-47023AE66FFA}" srcOrd="4" destOrd="0" parTransId="{70259215-BC67-473D-81DF-E8C1B74D8D63}" sibTransId="{913AB149-B1F8-4C9F-9821-1C050A14AF73}"/>
    <dgm:cxn modelId="{8DAF9DF9-0E0E-4B3D-861E-F748101B79D0}" srcId="{F25B67DE-FF7D-4A79-8C4C-FB1BDDF2B8CB}" destId="{385C82F4-9074-4552-90E4-706580CF866C}" srcOrd="5" destOrd="0" parTransId="{8F0E5BE4-C205-48AB-B555-1E259D830145}" sibTransId="{524EBF0C-75DA-48DF-8A61-3AA07402F198}"/>
    <dgm:cxn modelId="{85C90C3F-21C0-4977-829A-48B159449A71}" type="presOf" srcId="{3D94FCCF-2AFF-4729-9F45-69AD573D7456}" destId="{1BB17358-A723-4BC1-96D9-1F53B42C6E82}" srcOrd="1" destOrd="0" presId="urn:microsoft.com/office/officeart/2005/8/layout/list1"/>
    <dgm:cxn modelId="{267619A8-89C2-4E5C-9EBC-B8FB563E1E97}" srcId="{F25B67DE-FF7D-4A79-8C4C-FB1BDDF2B8CB}" destId="{9B0B3DDE-48F4-4216-A280-2F90C4AE8C34}" srcOrd="7" destOrd="0" parTransId="{A845BAFC-3766-4773-8BC2-7D7A114AB827}" sibTransId="{A2F14495-CAC5-40C4-B61F-3CF90E50CC24}"/>
    <dgm:cxn modelId="{CEECFE32-22FD-4D0E-93DA-72C12AE246D9}" type="presOf" srcId="{385C82F4-9074-4552-90E4-706580CF866C}" destId="{E06BED57-E871-4428-96AF-422FBEC1E11B}" srcOrd="0" destOrd="0" presId="urn:microsoft.com/office/officeart/2005/8/layout/list1"/>
    <dgm:cxn modelId="{BAE5B989-47B1-40F8-8641-8C9F1E07DDFA}" srcId="{F25B67DE-FF7D-4A79-8C4C-FB1BDDF2B8CB}" destId="{5407393E-DDAA-4D72-8FF4-6BEBB00B72AB}" srcOrd="2" destOrd="0" parTransId="{B5834BE7-0F9A-47A0-8B35-A4BE16760C92}" sibTransId="{377FEC13-3A08-46CC-958D-E41ED1816146}"/>
    <dgm:cxn modelId="{8D766AA0-BAEC-465D-806D-6C45D36429FD}" type="presOf" srcId="{5407393E-DDAA-4D72-8FF4-6BEBB00B72AB}" destId="{B0022699-8692-4EAD-81F2-B3AD34F9FF21}" srcOrd="1" destOrd="0" presId="urn:microsoft.com/office/officeart/2005/8/layout/list1"/>
    <dgm:cxn modelId="{A2231BF6-208C-4C0F-BD60-C3C3C6CE657E}" type="presOf" srcId="{5C64156D-06BC-4A02-A767-D2F0D8E136A9}" destId="{4E38330B-1BC0-4EEF-AF17-C5EFE6304873}" srcOrd="1" destOrd="0" presId="urn:microsoft.com/office/officeart/2005/8/layout/list1"/>
    <dgm:cxn modelId="{5A1C5F06-4B89-4F41-826B-261FBED68AC5}" srcId="{F25B67DE-FF7D-4A79-8C4C-FB1BDDF2B8CB}" destId="{5C64156D-06BC-4A02-A767-D2F0D8E136A9}" srcOrd="0" destOrd="0" parTransId="{4D32817D-BA23-4E8B-8EDD-AE9F523E327F}" sibTransId="{E1B031B6-2700-460D-B692-793625B89541}"/>
    <dgm:cxn modelId="{ED6F5FF6-A510-430D-AE1A-F33E40E2FED7}" type="presParOf" srcId="{B77247B9-886A-4F39-A91D-5CC021E9AF0A}" destId="{0965B70C-3BDA-4955-9A8E-3D30BDD47A9E}" srcOrd="0" destOrd="0" presId="urn:microsoft.com/office/officeart/2005/8/layout/list1"/>
    <dgm:cxn modelId="{244BA8D0-DB10-40C9-9CB6-DFFAFCD09B97}" type="presParOf" srcId="{0965B70C-3BDA-4955-9A8E-3D30BDD47A9E}" destId="{EA860838-903E-48C3-884A-AC32C833DB85}" srcOrd="0" destOrd="0" presId="urn:microsoft.com/office/officeart/2005/8/layout/list1"/>
    <dgm:cxn modelId="{362EB235-E972-43C9-97E2-28B3A68FE6BF}" type="presParOf" srcId="{0965B70C-3BDA-4955-9A8E-3D30BDD47A9E}" destId="{4E38330B-1BC0-4EEF-AF17-C5EFE6304873}" srcOrd="1" destOrd="0" presId="urn:microsoft.com/office/officeart/2005/8/layout/list1"/>
    <dgm:cxn modelId="{D73F6237-4807-4F1C-8216-DDBC9E3D4B23}" type="presParOf" srcId="{B77247B9-886A-4F39-A91D-5CC021E9AF0A}" destId="{3202FDC5-E2EE-40DA-8800-42DB2B77E9A5}" srcOrd="1" destOrd="0" presId="urn:microsoft.com/office/officeart/2005/8/layout/list1"/>
    <dgm:cxn modelId="{67705B87-D64E-427A-A581-93870FEE5D14}" type="presParOf" srcId="{B77247B9-886A-4F39-A91D-5CC021E9AF0A}" destId="{F04E9765-CC30-4087-A548-CBD62F1AEF94}" srcOrd="2" destOrd="0" presId="urn:microsoft.com/office/officeart/2005/8/layout/list1"/>
    <dgm:cxn modelId="{640AF025-58B9-4CBE-BEE5-5897D7BF06F9}" type="presParOf" srcId="{B77247B9-886A-4F39-A91D-5CC021E9AF0A}" destId="{819FF365-82AD-4264-B462-1AFF4D77B4F2}" srcOrd="3" destOrd="0" presId="urn:microsoft.com/office/officeart/2005/8/layout/list1"/>
    <dgm:cxn modelId="{D2B3DB59-F658-4439-8C34-1F7E7402FAC8}" type="presParOf" srcId="{B77247B9-886A-4F39-A91D-5CC021E9AF0A}" destId="{8E2DFB38-FE95-4EBA-A791-6AC1E48A0321}" srcOrd="4" destOrd="0" presId="urn:microsoft.com/office/officeart/2005/8/layout/list1"/>
    <dgm:cxn modelId="{DA745371-1F39-4012-AB42-551BEFC0116F}" type="presParOf" srcId="{8E2DFB38-FE95-4EBA-A791-6AC1E48A0321}" destId="{3AC74D42-61FB-4EB5-B7DA-E4DD6BFD7DD8}" srcOrd="0" destOrd="0" presId="urn:microsoft.com/office/officeart/2005/8/layout/list1"/>
    <dgm:cxn modelId="{09555AF4-EBA2-45D2-9AC7-E9DA4D10BF2A}" type="presParOf" srcId="{8E2DFB38-FE95-4EBA-A791-6AC1E48A0321}" destId="{0C304AF2-0742-4DCA-A152-2BF5ED7AC976}" srcOrd="1" destOrd="0" presId="urn:microsoft.com/office/officeart/2005/8/layout/list1"/>
    <dgm:cxn modelId="{7706006C-343A-45CA-8F48-030DF186A5AE}" type="presParOf" srcId="{B77247B9-886A-4F39-A91D-5CC021E9AF0A}" destId="{699593AD-BAF7-4E38-944E-ACB02FD709A4}" srcOrd="5" destOrd="0" presId="urn:microsoft.com/office/officeart/2005/8/layout/list1"/>
    <dgm:cxn modelId="{70BC22F1-868C-4A26-BE90-DD240044C410}" type="presParOf" srcId="{B77247B9-886A-4F39-A91D-5CC021E9AF0A}" destId="{196D8110-A7A0-4D34-9CDE-D0E26426162D}" srcOrd="6" destOrd="0" presId="urn:microsoft.com/office/officeart/2005/8/layout/list1"/>
    <dgm:cxn modelId="{3DFE2CD8-3234-4D0C-BE1A-BCF445525470}" type="presParOf" srcId="{B77247B9-886A-4F39-A91D-5CC021E9AF0A}" destId="{E061A3DA-8C13-4AE1-B466-E2DDD5D87B82}" srcOrd="7" destOrd="0" presId="urn:microsoft.com/office/officeart/2005/8/layout/list1"/>
    <dgm:cxn modelId="{62769359-1ED4-4FB2-8518-89BE8108387C}" type="presParOf" srcId="{B77247B9-886A-4F39-A91D-5CC021E9AF0A}" destId="{AF4A24C8-319C-45A6-9A20-F4BB7E7E50D5}" srcOrd="8" destOrd="0" presId="urn:microsoft.com/office/officeart/2005/8/layout/list1"/>
    <dgm:cxn modelId="{23E28E26-E383-42A8-9EC5-228CC077246C}" type="presParOf" srcId="{AF4A24C8-319C-45A6-9A20-F4BB7E7E50D5}" destId="{0CD63001-3F1C-4A3E-946D-CDFFB3B80977}" srcOrd="0" destOrd="0" presId="urn:microsoft.com/office/officeart/2005/8/layout/list1"/>
    <dgm:cxn modelId="{93485765-039A-4F00-BFED-C53947809D0A}" type="presParOf" srcId="{AF4A24C8-319C-45A6-9A20-F4BB7E7E50D5}" destId="{B0022699-8692-4EAD-81F2-B3AD34F9FF21}" srcOrd="1" destOrd="0" presId="urn:microsoft.com/office/officeart/2005/8/layout/list1"/>
    <dgm:cxn modelId="{98C6F472-2AA2-4B5E-8B51-EB699FA40400}" type="presParOf" srcId="{B77247B9-886A-4F39-A91D-5CC021E9AF0A}" destId="{5EF4331C-60B8-4F2A-A71C-6D520B84A2A5}" srcOrd="9" destOrd="0" presId="urn:microsoft.com/office/officeart/2005/8/layout/list1"/>
    <dgm:cxn modelId="{6110183F-9905-4F63-8C46-B017A02879BB}" type="presParOf" srcId="{B77247B9-886A-4F39-A91D-5CC021E9AF0A}" destId="{3390B74A-FF65-480D-B8B3-C949100AAEE4}" srcOrd="10" destOrd="0" presId="urn:microsoft.com/office/officeart/2005/8/layout/list1"/>
    <dgm:cxn modelId="{9234102D-5A6D-46CE-9177-71C24265787B}" type="presParOf" srcId="{B77247B9-886A-4F39-A91D-5CC021E9AF0A}" destId="{ECB283A3-D1E4-461A-AFCA-AFA7A3826341}" srcOrd="11" destOrd="0" presId="urn:microsoft.com/office/officeart/2005/8/layout/list1"/>
    <dgm:cxn modelId="{B7B2DC5C-A5EF-49DA-926F-96BAD88CDB50}" type="presParOf" srcId="{B77247B9-886A-4F39-A91D-5CC021E9AF0A}" destId="{03704800-D8C4-4667-ACB9-4A5F1D76F584}" srcOrd="12" destOrd="0" presId="urn:microsoft.com/office/officeart/2005/8/layout/list1"/>
    <dgm:cxn modelId="{6F28DCDC-73FD-41C3-8CC3-BAAD2CAD1061}" type="presParOf" srcId="{03704800-D8C4-4667-ACB9-4A5F1D76F584}" destId="{DEFF4AB3-1113-4D03-B0D6-09B3CF8DC24F}" srcOrd="0" destOrd="0" presId="urn:microsoft.com/office/officeart/2005/8/layout/list1"/>
    <dgm:cxn modelId="{5882130C-5386-4B8B-B6DA-21EE986DB7A6}" type="presParOf" srcId="{03704800-D8C4-4667-ACB9-4A5F1D76F584}" destId="{5021A52E-9605-49D9-8132-DF0D500FF951}" srcOrd="1" destOrd="0" presId="urn:microsoft.com/office/officeart/2005/8/layout/list1"/>
    <dgm:cxn modelId="{BBCAB702-C7B8-4769-AB6D-D24C20DE2F11}" type="presParOf" srcId="{B77247B9-886A-4F39-A91D-5CC021E9AF0A}" destId="{1C93B581-C556-4A84-B68F-04FE23A56B68}" srcOrd="13" destOrd="0" presId="urn:microsoft.com/office/officeart/2005/8/layout/list1"/>
    <dgm:cxn modelId="{75143E57-FA0F-4426-BBBC-7A71169E2B0F}" type="presParOf" srcId="{B77247B9-886A-4F39-A91D-5CC021E9AF0A}" destId="{CDD1F38D-A044-42D5-83E9-7986F6450F4A}" srcOrd="14" destOrd="0" presId="urn:microsoft.com/office/officeart/2005/8/layout/list1"/>
    <dgm:cxn modelId="{2D2FA464-7255-4EE3-9252-2C9B5D02FAD2}" type="presParOf" srcId="{B77247B9-886A-4F39-A91D-5CC021E9AF0A}" destId="{9D4D5DE3-6B14-45B3-998F-54E09BA78C18}" srcOrd="15" destOrd="0" presId="urn:microsoft.com/office/officeart/2005/8/layout/list1"/>
    <dgm:cxn modelId="{B75680DD-854F-4372-B61D-7A20ED878811}" type="presParOf" srcId="{B77247B9-886A-4F39-A91D-5CC021E9AF0A}" destId="{0ACCF2EE-D33E-4F5F-B6AE-5768DB7C9DAC}" srcOrd="16" destOrd="0" presId="urn:microsoft.com/office/officeart/2005/8/layout/list1"/>
    <dgm:cxn modelId="{CD205997-980A-4153-9C9E-D95B92DFF64B}" type="presParOf" srcId="{0ACCF2EE-D33E-4F5F-B6AE-5768DB7C9DAC}" destId="{06A4766A-5609-4A6A-AB4D-7DA137889D0E}" srcOrd="0" destOrd="0" presId="urn:microsoft.com/office/officeart/2005/8/layout/list1"/>
    <dgm:cxn modelId="{15F3E067-0E9D-49B6-822D-33C5F781FB94}" type="presParOf" srcId="{0ACCF2EE-D33E-4F5F-B6AE-5768DB7C9DAC}" destId="{3DD8E5D5-A5DD-4A6A-8781-D7A77EEEC0AE}" srcOrd="1" destOrd="0" presId="urn:microsoft.com/office/officeart/2005/8/layout/list1"/>
    <dgm:cxn modelId="{E2789859-640E-47D1-82C1-9531321904C8}" type="presParOf" srcId="{B77247B9-886A-4F39-A91D-5CC021E9AF0A}" destId="{8BFE0372-4037-46C0-840E-9EC55EAC6D4B}" srcOrd="17" destOrd="0" presId="urn:microsoft.com/office/officeart/2005/8/layout/list1"/>
    <dgm:cxn modelId="{E2D98B84-CE86-4912-B4EF-CB9C5680CC7D}" type="presParOf" srcId="{B77247B9-886A-4F39-A91D-5CC021E9AF0A}" destId="{6CBC9DD9-06A3-423D-AB80-89796E69F057}" srcOrd="18" destOrd="0" presId="urn:microsoft.com/office/officeart/2005/8/layout/list1"/>
    <dgm:cxn modelId="{36A05BDD-3473-42EB-9A91-7F873D2D44BB}" type="presParOf" srcId="{B77247B9-886A-4F39-A91D-5CC021E9AF0A}" destId="{61A10692-40F7-45AD-AC0E-95F371A2D83A}" srcOrd="19" destOrd="0" presId="urn:microsoft.com/office/officeart/2005/8/layout/list1"/>
    <dgm:cxn modelId="{B6D56F3C-BFF0-4091-BF6F-EAAE511FA94D}" type="presParOf" srcId="{B77247B9-886A-4F39-A91D-5CC021E9AF0A}" destId="{F35D6590-DA80-4540-871E-13875830A678}" srcOrd="20" destOrd="0" presId="urn:microsoft.com/office/officeart/2005/8/layout/list1"/>
    <dgm:cxn modelId="{923AB987-A6CF-4C9E-875E-A7254610146E}" type="presParOf" srcId="{F35D6590-DA80-4540-871E-13875830A678}" destId="{E06BED57-E871-4428-96AF-422FBEC1E11B}" srcOrd="0" destOrd="0" presId="urn:microsoft.com/office/officeart/2005/8/layout/list1"/>
    <dgm:cxn modelId="{4CE5993D-48A5-4D0C-B678-F550B9906E97}" type="presParOf" srcId="{F35D6590-DA80-4540-871E-13875830A678}" destId="{6CCA1ECA-B356-4347-A4DB-05F8CB25F266}" srcOrd="1" destOrd="0" presId="urn:microsoft.com/office/officeart/2005/8/layout/list1"/>
    <dgm:cxn modelId="{A9D8F561-38B5-4465-9A30-90BF12F3C720}" type="presParOf" srcId="{B77247B9-886A-4F39-A91D-5CC021E9AF0A}" destId="{A36DCA8F-05CF-4D70-ABB6-9D29E06EFF89}" srcOrd="21" destOrd="0" presId="urn:microsoft.com/office/officeart/2005/8/layout/list1"/>
    <dgm:cxn modelId="{AC59EC5B-12B9-47C0-B3DE-85084C3E8EBE}" type="presParOf" srcId="{B77247B9-886A-4F39-A91D-5CC021E9AF0A}" destId="{6506A6B3-DA21-488D-B7AB-F5EC9EFE1E32}" srcOrd="22" destOrd="0" presId="urn:microsoft.com/office/officeart/2005/8/layout/list1"/>
    <dgm:cxn modelId="{FEF72C1B-91B8-451D-B055-8C3B4FEE10C6}" type="presParOf" srcId="{B77247B9-886A-4F39-A91D-5CC021E9AF0A}" destId="{71172648-9E85-43AC-854E-1746D5640CAE}" srcOrd="23" destOrd="0" presId="urn:microsoft.com/office/officeart/2005/8/layout/list1"/>
    <dgm:cxn modelId="{EA4DCEFE-F703-4E97-9CD6-4ABD60D77F50}" type="presParOf" srcId="{B77247B9-886A-4F39-A91D-5CC021E9AF0A}" destId="{35B83EBA-3854-4975-AA02-58DD90652796}" srcOrd="24" destOrd="0" presId="urn:microsoft.com/office/officeart/2005/8/layout/list1"/>
    <dgm:cxn modelId="{341F0D56-9D39-40EE-916A-CFB7AEFD5EC8}" type="presParOf" srcId="{35B83EBA-3854-4975-AA02-58DD90652796}" destId="{E11FF72F-4CB6-412F-97BA-75FB830A8216}" srcOrd="0" destOrd="0" presId="urn:microsoft.com/office/officeart/2005/8/layout/list1"/>
    <dgm:cxn modelId="{0D4B6F01-5103-4DB0-8816-01F4523690FC}" type="presParOf" srcId="{35B83EBA-3854-4975-AA02-58DD90652796}" destId="{1BB17358-A723-4BC1-96D9-1F53B42C6E82}" srcOrd="1" destOrd="0" presId="urn:microsoft.com/office/officeart/2005/8/layout/list1"/>
    <dgm:cxn modelId="{A75FBC63-69CC-42A4-8877-28BB45710906}" type="presParOf" srcId="{B77247B9-886A-4F39-A91D-5CC021E9AF0A}" destId="{EDB9A65F-C549-43A7-ABBF-895BFAEC2E03}" srcOrd="25" destOrd="0" presId="urn:microsoft.com/office/officeart/2005/8/layout/list1"/>
    <dgm:cxn modelId="{6F3BEA8C-CF83-4CF9-9C16-EA7A7A845ADA}" type="presParOf" srcId="{B77247B9-886A-4F39-A91D-5CC021E9AF0A}" destId="{A12C1FDA-3797-4E2C-98CB-5D5255E7434D}" srcOrd="26" destOrd="0" presId="urn:microsoft.com/office/officeart/2005/8/layout/list1"/>
    <dgm:cxn modelId="{47343A9F-063C-4BE1-962A-7DCBF1B82B54}" type="presParOf" srcId="{B77247B9-886A-4F39-A91D-5CC021E9AF0A}" destId="{0E7D5FA7-6D5D-43C3-833F-580ACD86CA84}" srcOrd="27" destOrd="0" presId="urn:microsoft.com/office/officeart/2005/8/layout/list1"/>
    <dgm:cxn modelId="{7B5DC5B8-2813-4B5F-8C51-5F02C45EC0DB}" type="presParOf" srcId="{B77247B9-886A-4F39-A91D-5CC021E9AF0A}" destId="{578812EA-2A1E-472C-B0CB-8DBEDA1EA52B}" srcOrd="28" destOrd="0" presId="urn:microsoft.com/office/officeart/2005/8/layout/list1"/>
    <dgm:cxn modelId="{26A1F4B0-4251-4F9E-8CFE-B29EF5A7F4E5}" type="presParOf" srcId="{578812EA-2A1E-472C-B0CB-8DBEDA1EA52B}" destId="{8C663B12-94B3-40AF-BD83-8FC1CE0D5A91}" srcOrd="0" destOrd="0" presId="urn:microsoft.com/office/officeart/2005/8/layout/list1"/>
    <dgm:cxn modelId="{0C1F7510-686A-45E1-89EA-AF0E324C8ED1}" type="presParOf" srcId="{578812EA-2A1E-472C-B0CB-8DBEDA1EA52B}" destId="{1ACC0093-2BB4-4112-8498-78D530E56F1D}" srcOrd="1" destOrd="0" presId="urn:microsoft.com/office/officeart/2005/8/layout/list1"/>
    <dgm:cxn modelId="{A59714D0-AC33-4176-BFD9-4762BD043973}" type="presParOf" srcId="{B77247B9-886A-4F39-A91D-5CC021E9AF0A}" destId="{00B4F7B0-AD6C-40AB-9E6E-0A7958520934}" srcOrd="29" destOrd="0" presId="urn:microsoft.com/office/officeart/2005/8/layout/list1"/>
    <dgm:cxn modelId="{93F98656-8D35-4308-BC6C-979992D8A716}" type="presParOf" srcId="{B77247B9-886A-4F39-A91D-5CC021E9AF0A}" destId="{2C9AA1CB-F703-4CF4-B31D-5488572E4110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AFD8E1-933B-4C51-8373-9BF40EB2C327}" type="doc">
      <dgm:prSet loTypeId="urn:microsoft.com/office/officeart/2005/8/layout/default#1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ru-RU"/>
        </a:p>
      </dgm:t>
    </dgm:pt>
    <dgm:pt modelId="{DD58B28B-A30C-4976-82F5-94BFED75F800}">
      <dgm:prSet/>
      <dgm:spPr/>
      <dgm:t>
        <a:bodyPr/>
        <a:lstStyle/>
        <a:p>
          <a:pPr rtl="0"/>
          <a:r>
            <a:rPr lang="ru-RU" dirty="0" smtClean="0"/>
            <a:t>1. Полет строем. Динамичное изменение строя. Групповое маневрирование.</a:t>
          </a:r>
          <a:endParaRPr lang="ru-RU" dirty="0"/>
        </a:p>
      </dgm:t>
    </dgm:pt>
    <dgm:pt modelId="{EAF838AB-371A-4BD7-8830-99A2C95EEBA6}" type="parTrans" cxnId="{732949A6-27EA-437B-B732-7911C72A0324}">
      <dgm:prSet/>
      <dgm:spPr/>
      <dgm:t>
        <a:bodyPr/>
        <a:lstStyle/>
        <a:p>
          <a:endParaRPr lang="ru-RU"/>
        </a:p>
      </dgm:t>
    </dgm:pt>
    <dgm:pt modelId="{0517D978-1475-4E1F-91BC-BFC6D86ED256}" type="sibTrans" cxnId="{732949A6-27EA-437B-B732-7911C72A0324}">
      <dgm:prSet/>
      <dgm:spPr/>
      <dgm:t>
        <a:bodyPr/>
        <a:lstStyle/>
        <a:p>
          <a:endParaRPr lang="ru-RU"/>
        </a:p>
      </dgm:t>
    </dgm:pt>
    <dgm:pt modelId="{6060FDE0-B554-4F82-BF4D-C26D079A0A82}">
      <dgm:prSet/>
      <dgm:spPr/>
      <dgm:t>
        <a:bodyPr/>
        <a:lstStyle/>
        <a:p>
          <a:pPr rtl="0"/>
          <a:r>
            <a:rPr lang="ru-RU" smtClean="0"/>
            <a:t>2. Управление конфигурацией группы взаимодействующих однородных БЛА. </a:t>
          </a:r>
          <a:endParaRPr lang="ru-RU"/>
        </a:p>
      </dgm:t>
    </dgm:pt>
    <dgm:pt modelId="{0CE808AA-73AD-4BD3-8A2C-04519F6A1C95}" type="parTrans" cxnId="{B714113C-71AC-495C-975D-7E6F27B2CCC4}">
      <dgm:prSet/>
      <dgm:spPr/>
      <dgm:t>
        <a:bodyPr/>
        <a:lstStyle/>
        <a:p>
          <a:endParaRPr lang="ru-RU"/>
        </a:p>
      </dgm:t>
    </dgm:pt>
    <dgm:pt modelId="{D8AB7692-9DB5-4B53-8917-92E49566D44F}" type="sibTrans" cxnId="{B714113C-71AC-495C-975D-7E6F27B2CCC4}">
      <dgm:prSet/>
      <dgm:spPr/>
      <dgm:t>
        <a:bodyPr/>
        <a:lstStyle/>
        <a:p>
          <a:endParaRPr lang="ru-RU"/>
        </a:p>
      </dgm:t>
    </dgm:pt>
    <dgm:pt modelId="{69BE3DE8-5D9F-43C8-B4B6-0D7F1F7E7127}">
      <dgm:prSet/>
      <dgm:spPr/>
      <dgm:t>
        <a:bodyPr/>
        <a:lstStyle/>
        <a:p>
          <a:pPr rtl="0"/>
          <a:r>
            <a:rPr lang="ru-RU" smtClean="0"/>
            <a:t>3. Организация взаимодействия в многоэшелонной РАС.</a:t>
          </a:r>
          <a:endParaRPr lang="ru-RU"/>
        </a:p>
      </dgm:t>
    </dgm:pt>
    <dgm:pt modelId="{ED68E380-11DD-41D2-B093-0A299E36D1F5}" type="parTrans" cxnId="{E0EBABAF-2EC6-4C9D-B2BA-A6037D9964D4}">
      <dgm:prSet/>
      <dgm:spPr/>
      <dgm:t>
        <a:bodyPr/>
        <a:lstStyle/>
        <a:p>
          <a:endParaRPr lang="ru-RU"/>
        </a:p>
      </dgm:t>
    </dgm:pt>
    <dgm:pt modelId="{1BDC45E7-50BC-4BF8-ADF3-325C7A08F76F}" type="sibTrans" cxnId="{E0EBABAF-2EC6-4C9D-B2BA-A6037D9964D4}">
      <dgm:prSet/>
      <dgm:spPr/>
      <dgm:t>
        <a:bodyPr/>
        <a:lstStyle/>
        <a:p>
          <a:endParaRPr lang="ru-RU"/>
        </a:p>
      </dgm:t>
    </dgm:pt>
    <dgm:pt modelId="{BA3A6C14-78A4-4C5C-B8AC-F65E4E92FC80}">
      <dgm:prSet/>
      <dgm:spPr/>
      <dgm:t>
        <a:bodyPr/>
        <a:lstStyle/>
        <a:p>
          <a:pPr rtl="0"/>
          <a:r>
            <a:rPr lang="ru-RU" dirty="0" smtClean="0"/>
            <a:t>4. Управление группировкой разнородных БЛА несущих различные информационные и исполнительные функции. Одноуровневое и иерархическое построение системы управления.</a:t>
          </a:r>
          <a:endParaRPr lang="ru-RU" dirty="0"/>
        </a:p>
      </dgm:t>
    </dgm:pt>
    <dgm:pt modelId="{5DE479FA-F791-42F2-AA22-E4A032E7398D}" type="parTrans" cxnId="{2FB39461-8803-4E1E-8F1D-583CF2BCF689}">
      <dgm:prSet/>
      <dgm:spPr/>
      <dgm:t>
        <a:bodyPr/>
        <a:lstStyle/>
        <a:p>
          <a:endParaRPr lang="ru-RU"/>
        </a:p>
      </dgm:t>
    </dgm:pt>
    <dgm:pt modelId="{6F279F75-E5E4-4FF0-9D3A-E3F5519D446E}" type="sibTrans" cxnId="{2FB39461-8803-4E1E-8F1D-583CF2BCF689}">
      <dgm:prSet/>
      <dgm:spPr/>
      <dgm:t>
        <a:bodyPr/>
        <a:lstStyle/>
        <a:p>
          <a:endParaRPr lang="ru-RU"/>
        </a:p>
      </dgm:t>
    </dgm:pt>
    <dgm:pt modelId="{B0AC5AB7-1975-4B08-879B-386AD511B7BA}">
      <dgm:prSet/>
      <dgm:spPr/>
      <dgm:t>
        <a:bodyPr/>
        <a:lstStyle/>
        <a:p>
          <a:pPr rtl="0"/>
          <a:r>
            <a:rPr lang="ru-RU" dirty="0" smtClean="0"/>
            <a:t>5. Управление распределением информационных задач в группе с разнородными информационными системами.</a:t>
          </a:r>
          <a:endParaRPr lang="ru-RU" dirty="0"/>
        </a:p>
      </dgm:t>
    </dgm:pt>
    <dgm:pt modelId="{FC9B4150-4BBE-4EF8-B540-221E4896DBED}" type="parTrans" cxnId="{F72AFBFA-6A50-4A2B-BB28-F6B138FACB9E}">
      <dgm:prSet/>
      <dgm:spPr/>
      <dgm:t>
        <a:bodyPr/>
        <a:lstStyle/>
        <a:p>
          <a:endParaRPr lang="ru-RU"/>
        </a:p>
      </dgm:t>
    </dgm:pt>
    <dgm:pt modelId="{42BF37B9-3693-4554-99F3-222E3716E6AD}" type="sibTrans" cxnId="{F72AFBFA-6A50-4A2B-BB28-F6B138FACB9E}">
      <dgm:prSet/>
      <dgm:spPr/>
      <dgm:t>
        <a:bodyPr/>
        <a:lstStyle/>
        <a:p>
          <a:endParaRPr lang="ru-RU"/>
        </a:p>
      </dgm:t>
    </dgm:pt>
    <dgm:pt modelId="{8E8F1DAC-BAD2-4BF7-8F39-1B3A9A56AC9A}">
      <dgm:prSet/>
      <dgm:spPr/>
      <dgm:t>
        <a:bodyPr/>
        <a:lstStyle/>
        <a:p>
          <a:pPr rtl="0"/>
          <a:r>
            <a:rPr lang="ru-RU" dirty="0" smtClean="0"/>
            <a:t>6. Управление группой БЛА во взаимодействии с пилотируемыми объектами.</a:t>
          </a:r>
          <a:endParaRPr lang="ru-RU" dirty="0"/>
        </a:p>
      </dgm:t>
    </dgm:pt>
    <dgm:pt modelId="{313A6E85-D413-46C7-B7D4-928D96105D4C}" type="parTrans" cxnId="{A2D2DB3C-6AC7-456E-AC9A-B98447CB4DBA}">
      <dgm:prSet/>
      <dgm:spPr/>
      <dgm:t>
        <a:bodyPr/>
        <a:lstStyle/>
        <a:p>
          <a:endParaRPr lang="ru-RU"/>
        </a:p>
      </dgm:t>
    </dgm:pt>
    <dgm:pt modelId="{E6B35043-298C-4870-92B7-8FAD73757F32}" type="sibTrans" cxnId="{A2D2DB3C-6AC7-456E-AC9A-B98447CB4DBA}">
      <dgm:prSet/>
      <dgm:spPr/>
      <dgm:t>
        <a:bodyPr/>
        <a:lstStyle/>
        <a:p>
          <a:endParaRPr lang="ru-RU"/>
        </a:p>
      </dgm:t>
    </dgm:pt>
    <dgm:pt modelId="{2FD7F974-D53F-4F97-BC66-18537A5158FB}">
      <dgm:prSet/>
      <dgm:spPr/>
      <dgm:t>
        <a:bodyPr/>
        <a:lstStyle/>
        <a:p>
          <a:pPr rtl="0"/>
          <a:r>
            <a:rPr lang="ru-RU" dirty="0" smtClean="0"/>
            <a:t>7. Управление реконфигурацией группы в процессе выполнения задач. </a:t>
          </a:r>
          <a:endParaRPr lang="ru-RU" dirty="0"/>
        </a:p>
      </dgm:t>
    </dgm:pt>
    <dgm:pt modelId="{F36F2B80-11EC-4E91-80AA-07ABAF670C9B}" type="parTrans" cxnId="{83EEFC23-2F25-4693-A555-3D6EAC13C1DE}">
      <dgm:prSet/>
      <dgm:spPr/>
      <dgm:t>
        <a:bodyPr/>
        <a:lstStyle/>
        <a:p>
          <a:endParaRPr lang="ru-RU"/>
        </a:p>
      </dgm:t>
    </dgm:pt>
    <dgm:pt modelId="{8988768A-A0A8-4D71-935A-88E33A27C0FD}" type="sibTrans" cxnId="{83EEFC23-2F25-4693-A555-3D6EAC13C1DE}">
      <dgm:prSet/>
      <dgm:spPr/>
      <dgm:t>
        <a:bodyPr/>
        <a:lstStyle/>
        <a:p>
          <a:endParaRPr lang="ru-RU"/>
        </a:p>
      </dgm:t>
    </dgm:pt>
    <dgm:pt modelId="{F6D75848-073B-4A6F-97D6-E47732EFE4B8}">
      <dgm:prSet/>
      <dgm:spPr/>
      <dgm:t>
        <a:bodyPr/>
        <a:lstStyle/>
        <a:p>
          <a:pPr rtl="0"/>
          <a:r>
            <a:rPr lang="ru-RU" dirty="0" smtClean="0"/>
            <a:t>8. Автономизация действий группы. Управление путем формирования «миссии» группировки.</a:t>
          </a:r>
          <a:endParaRPr lang="ru-RU" dirty="0"/>
        </a:p>
      </dgm:t>
    </dgm:pt>
    <dgm:pt modelId="{D4EE695B-BB10-4531-B915-CE6CFB967B24}" type="parTrans" cxnId="{D3DA2B62-D2A2-4583-8DA6-685FF3A4F691}">
      <dgm:prSet/>
      <dgm:spPr/>
      <dgm:t>
        <a:bodyPr/>
        <a:lstStyle/>
        <a:p>
          <a:endParaRPr lang="ru-RU"/>
        </a:p>
      </dgm:t>
    </dgm:pt>
    <dgm:pt modelId="{641468D6-75FA-4381-A614-D990DBC98ABD}" type="sibTrans" cxnId="{D3DA2B62-D2A2-4583-8DA6-685FF3A4F691}">
      <dgm:prSet/>
      <dgm:spPr/>
      <dgm:t>
        <a:bodyPr/>
        <a:lstStyle/>
        <a:p>
          <a:endParaRPr lang="ru-RU"/>
        </a:p>
      </dgm:t>
    </dgm:pt>
    <dgm:pt modelId="{24172F41-E47F-45A6-8D1A-DE37D362CE8F}" type="pres">
      <dgm:prSet presAssocID="{E2AFD8E1-933B-4C51-8373-9BF40EB2C3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33D02C-C8E3-44BF-AB8C-017468E263B4}" type="pres">
      <dgm:prSet presAssocID="{DD58B28B-A30C-4976-82F5-94BFED75F80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9E177-D4F8-427E-90C3-47BD6869E79B}" type="pres">
      <dgm:prSet presAssocID="{0517D978-1475-4E1F-91BC-BFC6D86ED256}" presName="sibTrans" presStyleCnt="0"/>
      <dgm:spPr/>
      <dgm:t>
        <a:bodyPr/>
        <a:lstStyle/>
        <a:p>
          <a:endParaRPr lang="ru-RU"/>
        </a:p>
      </dgm:t>
    </dgm:pt>
    <dgm:pt modelId="{F6A89326-8258-4CF1-8171-3CFCFB786D6B}" type="pres">
      <dgm:prSet presAssocID="{6060FDE0-B554-4F82-BF4D-C26D079A0A8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78E20-5F40-4EDE-9B3A-4CBB788D162E}" type="pres">
      <dgm:prSet presAssocID="{D8AB7692-9DB5-4B53-8917-92E49566D44F}" presName="sibTrans" presStyleCnt="0"/>
      <dgm:spPr/>
      <dgm:t>
        <a:bodyPr/>
        <a:lstStyle/>
        <a:p>
          <a:endParaRPr lang="ru-RU"/>
        </a:p>
      </dgm:t>
    </dgm:pt>
    <dgm:pt modelId="{D70DD5EB-0DF3-406A-B1E1-4262FD80B7C0}" type="pres">
      <dgm:prSet presAssocID="{69BE3DE8-5D9F-43C8-B4B6-0D7F1F7E712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7BE9C-5507-4D04-B637-3DD22682374A}" type="pres">
      <dgm:prSet presAssocID="{1BDC45E7-50BC-4BF8-ADF3-325C7A08F76F}" presName="sibTrans" presStyleCnt="0"/>
      <dgm:spPr/>
      <dgm:t>
        <a:bodyPr/>
        <a:lstStyle/>
        <a:p>
          <a:endParaRPr lang="ru-RU"/>
        </a:p>
      </dgm:t>
    </dgm:pt>
    <dgm:pt modelId="{3F8E2006-E9F9-45B0-AE56-BC97154736BF}" type="pres">
      <dgm:prSet presAssocID="{BA3A6C14-78A4-4C5C-B8AC-F65E4E92FC8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AF05C-6DC2-49A3-B450-03DA5EDC1315}" type="pres">
      <dgm:prSet presAssocID="{6F279F75-E5E4-4FF0-9D3A-E3F5519D446E}" presName="sibTrans" presStyleCnt="0"/>
      <dgm:spPr/>
      <dgm:t>
        <a:bodyPr/>
        <a:lstStyle/>
        <a:p>
          <a:endParaRPr lang="ru-RU"/>
        </a:p>
      </dgm:t>
    </dgm:pt>
    <dgm:pt modelId="{556D0779-FE49-4754-BABC-A34A333C0D79}" type="pres">
      <dgm:prSet presAssocID="{B0AC5AB7-1975-4B08-879B-386AD511B7B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24AA3-BCF6-4C48-88FB-F588A403CC7D}" type="pres">
      <dgm:prSet presAssocID="{42BF37B9-3693-4554-99F3-222E3716E6AD}" presName="sibTrans" presStyleCnt="0"/>
      <dgm:spPr/>
      <dgm:t>
        <a:bodyPr/>
        <a:lstStyle/>
        <a:p>
          <a:endParaRPr lang="ru-RU"/>
        </a:p>
      </dgm:t>
    </dgm:pt>
    <dgm:pt modelId="{CAE09715-68CE-4E44-99E6-C6675A3AE983}" type="pres">
      <dgm:prSet presAssocID="{8E8F1DAC-BAD2-4BF7-8F39-1B3A9A56AC9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CFE2B-B699-4072-B030-BDF28C3DA922}" type="pres">
      <dgm:prSet presAssocID="{E6B35043-298C-4870-92B7-8FAD73757F32}" presName="sibTrans" presStyleCnt="0"/>
      <dgm:spPr/>
      <dgm:t>
        <a:bodyPr/>
        <a:lstStyle/>
        <a:p>
          <a:endParaRPr lang="ru-RU"/>
        </a:p>
      </dgm:t>
    </dgm:pt>
    <dgm:pt modelId="{1413A7C6-9FF1-4EFC-9651-84C4206ECD19}" type="pres">
      <dgm:prSet presAssocID="{2FD7F974-D53F-4F97-BC66-18537A5158F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330B3-362B-4EB5-9406-529598C4232B}" type="pres">
      <dgm:prSet presAssocID="{8988768A-A0A8-4D71-935A-88E33A27C0FD}" presName="sibTrans" presStyleCnt="0"/>
      <dgm:spPr/>
      <dgm:t>
        <a:bodyPr/>
        <a:lstStyle/>
        <a:p>
          <a:endParaRPr lang="ru-RU"/>
        </a:p>
      </dgm:t>
    </dgm:pt>
    <dgm:pt modelId="{435D1044-BA2B-4B7B-B987-ED8DB653DCC6}" type="pres">
      <dgm:prSet presAssocID="{F6D75848-073B-4A6F-97D6-E47732EFE4B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702BD3-D7FC-46E4-AF32-26E6FDF4DD97}" type="presOf" srcId="{BA3A6C14-78A4-4C5C-B8AC-F65E4E92FC80}" destId="{3F8E2006-E9F9-45B0-AE56-BC97154736BF}" srcOrd="0" destOrd="0" presId="urn:microsoft.com/office/officeart/2005/8/layout/default#1"/>
    <dgm:cxn modelId="{C0DF6288-76B2-4097-A6D2-4CE03EBB9D5A}" type="presOf" srcId="{F6D75848-073B-4A6F-97D6-E47732EFE4B8}" destId="{435D1044-BA2B-4B7B-B987-ED8DB653DCC6}" srcOrd="0" destOrd="0" presId="urn:microsoft.com/office/officeart/2005/8/layout/default#1"/>
    <dgm:cxn modelId="{F7C924BE-1745-4F4D-AE4B-21E07E302711}" type="presOf" srcId="{E2AFD8E1-933B-4C51-8373-9BF40EB2C327}" destId="{24172F41-E47F-45A6-8D1A-DE37D362CE8F}" srcOrd="0" destOrd="0" presId="urn:microsoft.com/office/officeart/2005/8/layout/default#1"/>
    <dgm:cxn modelId="{F72AFBFA-6A50-4A2B-BB28-F6B138FACB9E}" srcId="{E2AFD8E1-933B-4C51-8373-9BF40EB2C327}" destId="{B0AC5AB7-1975-4B08-879B-386AD511B7BA}" srcOrd="4" destOrd="0" parTransId="{FC9B4150-4BBE-4EF8-B540-221E4896DBED}" sibTransId="{42BF37B9-3693-4554-99F3-222E3716E6AD}"/>
    <dgm:cxn modelId="{F62C1804-664A-4BAA-B2DE-51BE6DC0F44F}" type="presOf" srcId="{69BE3DE8-5D9F-43C8-B4B6-0D7F1F7E7127}" destId="{D70DD5EB-0DF3-406A-B1E1-4262FD80B7C0}" srcOrd="0" destOrd="0" presId="urn:microsoft.com/office/officeart/2005/8/layout/default#1"/>
    <dgm:cxn modelId="{C3B12C99-A513-4AC4-BC25-D3CC799B8C37}" type="presOf" srcId="{B0AC5AB7-1975-4B08-879B-386AD511B7BA}" destId="{556D0779-FE49-4754-BABC-A34A333C0D79}" srcOrd="0" destOrd="0" presId="urn:microsoft.com/office/officeart/2005/8/layout/default#1"/>
    <dgm:cxn modelId="{A2D2DB3C-6AC7-456E-AC9A-B98447CB4DBA}" srcId="{E2AFD8E1-933B-4C51-8373-9BF40EB2C327}" destId="{8E8F1DAC-BAD2-4BF7-8F39-1B3A9A56AC9A}" srcOrd="5" destOrd="0" parTransId="{313A6E85-D413-46C7-B7D4-928D96105D4C}" sibTransId="{E6B35043-298C-4870-92B7-8FAD73757F32}"/>
    <dgm:cxn modelId="{2FB39461-8803-4E1E-8F1D-583CF2BCF689}" srcId="{E2AFD8E1-933B-4C51-8373-9BF40EB2C327}" destId="{BA3A6C14-78A4-4C5C-B8AC-F65E4E92FC80}" srcOrd="3" destOrd="0" parTransId="{5DE479FA-F791-42F2-AA22-E4A032E7398D}" sibTransId="{6F279F75-E5E4-4FF0-9D3A-E3F5519D446E}"/>
    <dgm:cxn modelId="{E0EBABAF-2EC6-4C9D-B2BA-A6037D9964D4}" srcId="{E2AFD8E1-933B-4C51-8373-9BF40EB2C327}" destId="{69BE3DE8-5D9F-43C8-B4B6-0D7F1F7E7127}" srcOrd="2" destOrd="0" parTransId="{ED68E380-11DD-41D2-B093-0A299E36D1F5}" sibTransId="{1BDC45E7-50BC-4BF8-ADF3-325C7A08F76F}"/>
    <dgm:cxn modelId="{732949A6-27EA-437B-B732-7911C72A0324}" srcId="{E2AFD8E1-933B-4C51-8373-9BF40EB2C327}" destId="{DD58B28B-A30C-4976-82F5-94BFED75F800}" srcOrd="0" destOrd="0" parTransId="{EAF838AB-371A-4BD7-8830-99A2C95EEBA6}" sibTransId="{0517D978-1475-4E1F-91BC-BFC6D86ED256}"/>
    <dgm:cxn modelId="{8E51A968-38D6-4717-A529-CB7078E46209}" type="presOf" srcId="{8E8F1DAC-BAD2-4BF7-8F39-1B3A9A56AC9A}" destId="{CAE09715-68CE-4E44-99E6-C6675A3AE983}" srcOrd="0" destOrd="0" presId="urn:microsoft.com/office/officeart/2005/8/layout/default#1"/>
    <dgm:cxn modelId="{B714113C-71AC-495C-975D-7E6F27B2CCC4}" srcId="{E2AFD8E1-933B-4C51-8373-9BF40EB2C327}" destId="{6060FDE0-B554-4F82-BF4D-C26D079A0A82}" srcOrd="1" destOrd="0" parTransId="{0CE808AA-73AD-4BD3-8A2C-04519F6A1C95}" sibTransId="{D8AB7692-9DB5-4B53-8917-92E49566D44F}"/>
    <dgm:cxn modelId="{46FAE42F-41D8-4557-8923-087090E45298}" type="presOf" srcId="{DD58B28B-A30C-4976-82F5-94BFED75F800}" destId="{7733D02C-C8E3-44BF-AB8C-017468E263B4}" srcOrd="0" destOrd="0" presId="urn:microsoft.com/office/officeart/2005/8/layout/default#1"/>
    <dgm:cxn modelId="{A8A158FC-A13F-4EA9-B9A3-76FC9CDE1825}" type="presOf" srcId="{2FD7F974-D53F-4F97-BC66-18537A5158FB}" destId="{1413A7C6-9FF1-4EFC-9651-84C4206ECD19}" srcOrd="0" destOrd="0" presId="urn:microsoft.com/office/officeart/2005/8/layout/default#1"/>
    <dgm:cxn modelId="{382AF121-D04A-4047-90C8-17A3C45B1434}" type="presOf" srcId="{6060FDE0-B554-4F82-BF4D-C26D079A0A82}" destId="{F6A89326-8258-4CF1-8171-3CFCFB786D6B}" srcOrd="0" destOrd="0" presId="urn:microsoft.com/office/officeart/2005/8/layout/default#1"/>
    <dgm:cxn modelId="{83EEFC23-2F25-4693-A555-3D6EAC13C1DE}" srcId="{E2AFD8E1-933B-4C51-8373-9BF40EB2C327}" destId="{2FD7F974-D53F-4F97-BC66-18537A5158FB}" srcOrd="6" destOrd="0" parTransId="{F36F2B80-11EC-4E91-80AA-07ABAF670C9B}" sibTransId="{8988768A-A0A8-4D71-935A-88E33A27C0FD}"/>
    <dgm:cxn modelId="{D3DA2B62-D2A2-4583-8DA6-685FF3A4F691}" srcId="{E2AFD8E1-933B-4C51-8373-9BF40EB2C327}" destId="{F6D75848-073B-4A6F-97D6-E47732EFE4B8}" srcOrd="7" destOrd="0" parTransId="{D4EE695B-BB10-4531-B915-CE6CFB967B24}" sibTransId="{641468D6-75FA-4381-A614-D990DBC98ABD}"/>
    <dgm:cxn modelId="{DC33160B-3247-4911-9899-D1D7BC5FB6C1}" type="presParOf" srcId="{24172F41-E47F-45A6-8D1A-DE37D362CE8F}" destId="{7733D02C-C8E3-44BF-AB8C-017468E263B4}" srcOrd="0" destOrd="0" presId="urn:microsoft.com/office/officeart/2005/8/layout/default#1"/>
    <dgm:cxn modelId="{4F0AB5C2-9EE2-4E09-AC92-11F52B985CB3}" type="presParOf" srcId="{24172F41-E47F-45A6-8D1A-DE37D362CE8F}" destId="{7709E177-D4F8-427E-90C3-47BD6869E79B}" srcOrd="1" destOrd="0" presId="urn:microsoft.com/office/officeart/2005/8/layout/default#1"/>
    <dgm:cxn modelId="{94D8CA71-7EBD-454F-811C-57D41BD25BC4}" type="presParOf" srcId="{24172F41-E47F-45A6-8D1A-DE37D362CE8F}" destId="{F6A89326-8258-4CF1-8171-3CFCFB786D6B}" srcOrd="2" destOrd="0" presId="urn:microsoft.com/office/officeart/2005/8/layout/default#1"/>
    <dgm:cxn modelId="{DD0B096F-4A57-4301-9ADC-3A6A934E4BE2}" type="presParOf" srcId="{24172F41-E47F-45A6-8D1A-DE37D362CE8F}" destId="{5D078E20-5F40-4EDE-9B3A-4CBB788D162E}" srcOrd="3" destOrd="0" presId="urn:microsoft.com/office/officeart/2005/8/layout/default#1"/>
    <dgm:cxn modelId="{40331A9B-CF04-4F9F-85A4-EBD0996AFAAB}" type="presParOf" srcId="{24172F41-E47F-45A6-8D1A-DE37D362CE8F}" destId="{D70DD5EB-0DF3-406A-B1E1-4262FD80B7C0}" srcOrd="4" destOrd="0" presId="urn:microsoft.com/office/officeart/2005/8/layout/default#1"/>
    <dgm:cxn modelId="{E67B9297-F830-4412-840D-2BEE2B9208B1}" type="presParOf" srcId="{24172F41-E47F-45A6-8D1A-DE37D362CE8F}" destId="{4E77BE9C-5507-4D04-B637-3DD22682374A}" srcOrd="5" destOrd="0" presId="urn:microsoft.com/office/officeart/2005/8/layout/default#1"/>
    <dgm:cxn modelId="{E3B9689E-BC36-41C6-92B1-7C1AD2EBA554}" type="presParOf" srcId="{24172F41-E47F-45A6-8D1A-DE37D362CE8F}" destId="{3F8E2006-E9F9-45B0-AE56-BC97154736BF}" srcOrd="6" destOrd="0" presId="urn:microsoft.com/office/officeart/2005/8/layout/default#1"/>
    <dgm:cxn modelId="{9F2FC56A-AF62-494C-90B6-8F04B3A51F06}" type="presParOf" srcId="{24172F41-E47F-45A6-8D1A-DE37D362CE8F}" destId="{DD4AF05C-6DC2-49A3-B450-03DA5EDC1315}" srcOrd="7" destOrd="0" presId="urn:microsoft.com/office/officeart/2005/8/layout/default#1"/>
    <dgm:cxn modelId="{7B917D1A-8CC2-4F95-80F5-0A3FF6098105}" type="presParOf" srcId="{24172F41-E47F-45A6-8D1A-DE37D362CE8F}" destId="{556D0779-FE49-4754-BABC-A34A333C0D79}" srcOrd="8" destOrd="0" presId="urn:microsoft.com/office/officeart/2005/8/layout/default#1"/>
    <dgm:cxn modelId="{37316E6B-2DBD-4B40-8DE3-52C2CA7C9647}" type="presParOf" srcId="{24172F41-E47F-45A6-8D1A-DE37D362CE8F}" destId="{09124AA3-BCF6-4C48-88FB-F588A403CC7D}" srcOrd="9" destOrd="0" presId="urn:microsoft.com/office/officeart/2005/8/layout/default#1"/>
    <dgm:cxn modelId="{4822D76B-0DA1-4BEF-871B-76AACBCF7F81}" type="presParOf" srcId="{24172F41-E47F-45A6-8D1A-DE37D362CE8F}" destId="{CAE09715-68CE-4E44-99E6-C6675A3AE983}" srcOrd="10" destOrd="0" presId="urn:microsoft.com/office/officeart/2005/8/layout/default#1"/>
    <dgm:cxn modelId="{AEFD4EAC-D7F5-41EE-97D3-55F48F338FC3}" type="presParOf" srcId="{24172F41-E47F-45A6-8D1A-DE37D362CE8F}" destId="{66CCFE2B-B699-4072-B030-BDF28C3DA922}" srcOrd="11" destOrd="0" presId="urn:microsoft.com/office/officeart/2005/8/layout/default#1"/>
    <dgm:cxn modelId="{64D9E309-72A5-4C15-A704-932A45763C3A}" type="presParOf" srcId="{24172F41-E47F-45A6-8D1A-DE37D362CE8F}" destId="{1413A7C6-9FF1-4EFC-9651-84C4206ECD19}" srcOrd="12" destOrd="0" presId="urn:microsoft.com/office/officeart/2005/8/layout/default#1"/>
    <dgm:cxn modelId="{DC790FEA-AA69-4A5B-8E0B-A2B409819F9A}" type="presParOf" srcId="{24172F41-E47F-45A6-8D1A-DE37D362CE8F}" destId="{98A330B3-362B-4EB5-9406-529598C4232B}" srcOrd="13" destOrd="0" presId="urn:microsoft.com/office/officeart/2005/8/layout/default#1"/>
    <dgm:cxn modelId="{DC57FA58-9A84-4982-BEE4-E6F618D8A8DF}" type="presParOf" srcId="{24172F41-E47F-45A6-8D1A-DE37D362CE8F}" destId="{435D1044-BA2B-4B7B-B987-ED8DB653DCC6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BF11AD-D24E-4A76-A3DA-F0A2566FFA3B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61B19ECC-BF43-4E3A-8566-DCD0687CE11B}">
      <dgm:prSet custT="1"/>
      <dgm:spPr/>
      <dgm:t>
        <a:bodyPr/>
        <a:lstStyle/>
        <a:p>
          <a:pPr rtl="0"/>
          <a:r>
            <a:rPr lang="ru-RU" sz="1600" b="1" smtClean="0">
              <a:latin typeface="Calibri" panose="020F0502020204030204" pitchFamily="34" charset="0"/>
            </a:rPr>
            <a:t>Назначение</a:t>
          </a:r>
          <a:endParaRPr lang="ru-RU" sz="1600">
            <a:latin typeface="Calibri" panose="020F0502020204030204" pitchFamily="34" charset="0"/>
          </a:endParaRPr>
        </a:p>
      </dgm:t>
    </dgm:pt>
    <dgm:pt modelId="{CB647EFF-0262-457E-A10D-DF975279ABA5}" type="parTrans" cxnId="{E27D6F10-8D1D-474C-B15B-BDB611B09B9D}">
      <dgm:prSet/>
      <dgm:spPr/>
      <dgm:t>
        <a:bodyPr/>
        <a:lstStyle/>
        <a:p>
          <a:endParaRPr lang="ru-RU"/>
        </a:p>
      </dgm:t>
    </dgm:pt>
    <dgm:pt modelId="{81B6D6C7-03C5-4FEE-A291-EEE24156BD31}" type="sibTrans" cxnId="{E27D6F10-8D1D-474C-B15B-BDB611B09B9D}">
      <dgm:prSet/>
      <dgm:spPr/>
      <dgm:t>
        <a:bodyPr/>
        <a:lstStyle/>
        <a:p>
          <a:endParaRPr lang="ru-RU"/>
        </a:p>
      </dgm:t>
    </dgm:pt>
    <dgm:pt modelId="{71882065-95CE-455A-BA45-3DA822EC649B}">
      <dgm:prSet/>
      <dgm:spPr/>
      <dgm:t>
        <a:bodyPr/>
        <a:lstStyle/>
        <a:p>
          <a:pPr rtl="0"/>
          <a:r>
            <a:rPr lang="ru-RU" dirty="0" smtClean="0"/>
            <a:t>транспортировка грузов промышленного и бытового назначения, грузов государственных структур. В перспективе – пассажирские перевозки.</a:t>
          </a:r>
          <a:endParaRPr lang="ru-RU" dirty="0"/>
        </a:p>
      </dgm:t>
    </dgm:pt>
    <dgm:pt modelId="{72A161E8-5CA1-4D2C-AEF1-E430EF60C3E2}" type="parTrans" cxnId="{7C19D1F1-97B3-4F25-8681-B5A609258A9B}">
      <dgm:prSet/>
      <dgm:spPr/>
      <dgm:t>
        <a:bodyPr/>
        <a:lstStyle/>
        <a:p>
          <a:endParaRPr lang="ru-RU"/>
        </a:p>
      </dgm:t>
    </dgm:pt>
    <dgm:pt modelId="{408682E2-388C-4952-9AAD-54266B1B7202}" type="sibTrans" cxnId="{7C19D1F1-97B3-4F25-8681-B5A609258A9B}">
      <dgm:prSet/>
      <dgm:spPr/>
      <dgm:t>
        <a:bodyPr/>
        <a:lstStyle/>
        <a:p>
          <a:endParaRPr lang="ru-RU"/>
        </a:p>
      </dgm:t>
    </dgm:pt>
    <dgm:pt modelId="{45D7A501-697A-48E2-94A5-3BCDFD120F5B}">
      <dgm:prSet/>
      <dgm:spPr/>
      <dgm:t>
        <a:bodyPr/>
        <a:lstStyle/>
        <a:p>
          <a:pPr rtl="0"/>
          <a:r>
            <a:rPr lang="ru-RU" dirty="0" smtClean="0"/>
            <a:t>Решение нетранспортных задач</a:t>
          </a:r>
          <a:endParaRPr lang="ru-RU" dirty="0"/>
        </a:p>
      </dgm:t>
    </dgm:pt>
    <dgm:pt modelId="{10753E86-7C50-448B-B213-3FF7FB2057CE}" type="parTrans" cxnId="{957FCBF9-13B4-445D-8AEB-48DC3424467E}">
      <dgm:prSet/>
      <dgm:spPr/>
      <dgm:t>
        <a:bodyPr/>
        <a:lstStyle/>
        <a:p>
          <a:endParaRPr lang="ru-RU"/>
        </a:p>
      </dgm:t>
    </dgm:pt>
    <dgm:pt modelId="{DDFDF1D6-4B3C-42B9-8627-8BDC20033C4E}" type="sibTrans" cxnId="{957FCBF9-13B4-445D-8AEB-48DC3424467E}">
      <dgm:prSet/>
      <dgm:spPr/>
      <dgm:t>
        <a:bodyPr/>
        <a:lstStyle/>
        <a:p>
          <a:endParaRPr lang="ru-RU"/>
        </a:p>
      </dgm:t>
    </dgm:pt>
    <dgm:pt modelId="{81795F15-D259-496A-8B81-A03C28A3A900}">
      <dgm:prSet custT="1"/>
      <dgm:spPr/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</a:rPr>
            <a:t>Вид собственности</a:t>
          </a:r>
          <a:r>
            <a:rPr lang="ru-RU" sz="1600" dirty="0" smtClean="0">
              <a:latin typeface="Calibri" panose="020F0502020204030204" pitchFamily="34" charset="0"/>
            </a:rPr>
            <a:t> </a:t>
          </a:r>
          <a:endParaRPr lang="ru-RU" sz="1600" dirty="0">
            <a:latin typeface="Calibri" panose="020F0502020204030204" pitchFamily="34" charset="0"/>
          </a:endParaRPr>
        </a:p>
      </dgm:t>
    </dgm:pt>
    <dgm:pt modelId="{20127466-B08D-4536-9BC7-E994560D23C5}" type="parTrans" cxnId="{AED63894-4220-4C61-BC0A-C03B6753D7E7}">
      <dgm:prSet/>
      <dgm:spPr/>
      <dgm:t>
        <a:bodyPr/>
        <a:lstStyle/>
        <a:p>
          <a:endParaRPr lang="ru-RU"/>
        </a:p>
      </dgm:t>
    </dgm:pt>
    <dgm:pt modelId="{7EB59092-94EB-47E6-BE23-3FF1F821F01F}" type="sibTrans" cxnId="{AED63894-4220-4C61-BC0A-C03B6753D7E7}">
      <dgm:prSet/>
      <dgm:spPr/>
      <dgm:t>
        <a:bodyPr/>
        <a:lstStyle/>
        <a:p>
          <a:endParaRPr lang="ru-RU"/>
        </a:p>
      </dgm:t>
    </dgm:pt>
    <dgm:pt modelId="{BA6B5C47-A804-4E84-9604-E29AA3662321}">
      <dgm:prSet/>
      <dgm:spPr/>
      <dgm:t>
        <a:bodyPr/>
        <a:lstStyle/>
        <a:p>
          <a:pPr rtl="0"/>
          <a:r>
            <a:rPr lang="ru-RU" dirty="0" smtClean="0"/>
            <a:t>коммерческая структура (совокупность структур)</a:t>
          </a:r>
          <a:endParaRPr lang="ru-RU" dirty="0"/>
        </a:p>
      </dgm:t>
    </dgm:pt>
    <dgm:pt modelId="{1163A64F-7BA6-4235-9313-4445DFDF1CE7}" type="parTrans" cxnId="{3A2E2304-C667-4F69-8989-2DDF3969DB4B}">
      <dgm:prSet/>
      <dgm:spPr/>
      <dgm:t>
        <a:bodyPr/>
        <a:lstStyle/>
        <a:p>
          <a:endParaRPr lang="ru-RU"/>
        </a:p>
      </dgm:t>
    </dgm:pt>
    <dgm:pt modelId="{1B25C84C-C904-4B87-841E-37F4AE7EFE8F}" type="sibTrans" cxnId="{3A2E2304-C667-4F69-8989-2DDF3969DB4B}">
      <dgm:prSet/>
      <dgm:spPr/>
      <dgm:t>
        <a:bodyPr/>
        <a:lstStyle/>
        <a:p>
          <a:endParaRPr lang="ru-RU"/>
        </a:p>
      </dgm:t>
    </dgm:pt>
    <dgm:pt modelId="{C50AB682-9B7B-42F7-97C0-6F8E36D56967}">
      <dgm:prSet custT="1"/>
      <dgm:spPr/>
      <dgm:t>
        <a:bodyPr/>
        <a:lstStyle/>
        <a:p>
          <a:pPr rtl="0"/>
          <a:r>
            <a:rPr lang="ru-RU" sz="1600" b="1" smtClean="0">
              <a:latin typeface="Calibri" panose="020F0502020204030204" pitchFamily="34" charset="0"/>
            </a:rPr>
            <a:t>Структура построения</a:t>
          </a:r>
          <a:r>
            <a:rPr lang="ru-RU" sz="1600" smtClean="0">
              <a:latin typeface="Calibri" panose="020F0502020204030204" pitchFamily="34" charset="0"/>
            </a:rPr>
            <a:t> </a:t>
          </a:r>
          <a:endParaRPr lang="ru-RU" sz="1600">
            <a:latin typeface="Calibri" panose="020F0502020204030204" pitchFamily="34" charset="0"/>
          </a:endParaRPr>
        </a:p>
      </dgm:t>
    </dgm:pt>
    <dgm:pt modelId="{4610495A-C5FE-485B-A3A5-3A95A77F9DF1}" type="parTrans" cxnId="{3A8BDDCF-CF0F-4439-ABF8-0A2FC9DAAE48}">
      <dgm:prSet/>
      <dgm:spPr/>
      <dgm:t>
        <a:bodyPr/>
        <a:lstStyle/>
        <a:p>
          <a:endParaRPr lang="ru-RU"/>
        </a:p>
      </dgm:t>
    </dgm:pt>
    <dgm:pt modelId="{5007C486-B426-471C-B12D-62677AC38527}" type="sibTrans" cxnId="{3A8BDDCF-CF0F-4439-ABF8-0A2FC9DAAE48}">
      <dgm:prSet/>
      <dgm:spPr/>
      <dgm:t>
        <a:bodyPr/>
        <a:lstStyle/>
        <a:p>
          <a:endParaRPr lang="ru-RU"/>
        </a:p>
      </dgm:t>
    </dgm:pt>
    <dgm:pt modelId="{B1F64D48-520C-4E8F-9E5F-AF678B31944B}">
      <dgm:prSet/>
      <dgm:spPr/>
      <dgm:t>
        <a:bodyPr/>
        <a:lstStyle/>
        <a:p>
          <a:pPr rtl="0"/>
          <a:r>
            <a:rPr lang="ru-RU" smtClean="0"/>
            <a:t>многоступенчатая разветвленная звездообразная сеть,  «хабовая иерархическая», присутствие выделенных регулярных линий.</a:t>
          </a:r>
          <a:endParaRPr lang="ru-RU"/>
        </a:p>
      </dgm:t>
    </dgm:pt>
    <dgm:pt modelId="{4A192467-0678-4ABB-8F2F-B8D8BA064D1F}" type="parTrans" cxnId="{0291544E-6636-426D-B1E4-BF5DE377EEA2}">
      <dgm:prSet/>
      <dgm:spPr/>
      <dgm:t>
        <a:bodyPr/>
        <a:lstStyle/>
        <a:p>
          <a:endParaRPr lang="ru-RU"/>
        </a:p>
      </dgm:t>
    </dgm:pt>
    <dgm:pt modelId="{507A95C7-E8D8-446F-AD80-76424BFC996A}" type="sibTrans" cxnId="{0291544E-6636-426D-B1E4-BF5DE377EEA2}">
      <dgm:prSet/>
      <dgm:spPr/>
      <dgm:t>
        <a:bodyPr/>
        <a:lstStyle/>
        <a:p>
          <a:endParaRPr lang="ru-RU"/>
        </a:p>
      </dgm:t>
    </dgm:pt>
    <dgm:pt modelId="{50F65EA1-49EF-4546-914C-FEFBC1F0AA98}" type="pres">
      <dgm:prSet presAssocID="{2DBF11AD-D24E-4A76-A3DA-F0A2566FFA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8ABB2A-7B8E-46FF-8D26-466A41FE1AB1}" type="pres">
      <dgm:prSet presAssocID="{61B19ECC-BF43-4E3A-8566-DCD0687CE11B}" presName="linNode" presStyleCnt="0"/>
      <dgm:spPr/>
      <dgm:t>
        <a:bodyPr/>
        <a:lstStyle/>
        <a:p>
          <a:endParaRPr lang="ru-RU"/>
        </a:p>
      </dgm:t>
    </dgm:pt>
    <dgm:pt modelId="{8F469FA5-2E64-4AFB-9643-47CFD57D9AFF}" type="pres">
      <dgm:prSet presAssocID="{61B19ECC-BF43-4E3A-8566-DCD0687CE11B}" presName="parentText" presStyleLbl="node1" presStyleIdx="0" presStyleCnt="3" custScaleX="649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30860-627F-4F2B-BD80-ADDE33FB2793}" type="pres">
      <dgm:prSet presAssocID="{61B19ECC-BF43-4E3A-8566-DCD0687CE11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32F6D-23D3-46B6-BF43-473A1DE9D32E}" type="pres">
      <dgm:prSet presAssocID="{81B6D6C7-03C5-4FEE-A291-EEE24156BD31}" presName="sp" presStyleCnt="0"/>
      <dgm:spPr/>
      <dgm:t>
        <a:bodyPr/>
        <a:lstStyle/>
        <a:p>
          <a:endParaRPr lang="ru-RU"/>
        </a:p>
      </dgm:t>
    </dgm:pt>
    <dgm:pt modelId="{E1826A59-8F8C-46FB-8B16-855E8CF927EA}" type="pres">
      <dgm:prSet presAssocID="{81795F15-D259-496A-8B81-A03C28A3A900}" presName="linNode" presStyleCnt="0"/>
      <dgm:spPr/>
      <dgm:t>
        <a:bodyPr/>
        <a:lstStyle/>
        <a:p>
          <a:endParaRPr lang="ru-RU"/>
        </a:p>
      </dgm:t>
    </dgm:pt>
    <dgm:pt modelId="{437A2BFD-00A5-4A16-91C6-A4F370CCC131}" type="pres">
      <dgm:prSet presAssocID="{81795F15-D259-496A-8B81-A03C28A3A900}" presName="parentText" presStyleLbl="node1" presStyleIdx="1" presStyleCnt="3" custScaleX="649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4652B-9089-4783-A35A-BA06B2BC6278}" type="pres">
      <dgm:prSet presAssocID="{81795F15-D259-496A-8B81-A03C28A3A90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E7C25-FB50-4046-8A9C-11B3C21EB39F}" type="pres">
      <dgm:prSet presAssocID="{7EB59092-94EB-47E6-BE23-3FF1F821F01F}" presName="sp" presStyleCnt="0"/>
      <dgm:spPr/>
      <dgm:t>
        <a:bodyPr/>
        <a:lstStyle/>
        <a:p>
          <a:endParaRPr lang="ru-RU"/>
        </a:p>
      </dgm:t>
    </dgm:pt>
    <dgm:pt modelId="{0A4BC991-C925-4403-9A41-F7157F2EC97A}" type="pres">
      <dgm:prSet presAssocID="{C50AB682-9B7B-42F7-97C0-6F8E36D56967}" presName="linNode" presStyleCnt="0"/>
      <dgm:spPr/>
      <dgm:t>
        <a:bodyPr/>
        <a:lstStyle/>
        <a:p>
          <a:endParaRPr lang="ru-RU"/>
        </a:p>
      </dgm:t>
    </dgm:pt>
    <dgm:pt modelId="{66D9EE63-014D-47D1-8BC0-D1D06C04D706}" type="pres">
      <dgm:prSet presAssocID="{C50AB682-9B7B-42F7-97C0-6F8E36D56967}" presName="parentText" presStyleLbl="node1" presStyleIdx="2" presStyleCnt="3" custScaleX="649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C9FFD-028F-4CB8-84B1-9204B1735C73}" type="pres">
      <dgm:prSet presAssocID="{C50AB682-9B7B-42F7-97C0-6F8E36D5696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4F25DD-8F3C-4B81-AADB-7A59516B050E}" type="presOf" srcId="{61B19ECC-BF43-4E3A-8566-DCD0687CE11B}" destId="{8F469FA5-2E64-4AFB-9643-47CFD57D9AFF}" srcOrd="0" destOrd="0" presId="urn:microsoft.com/office/officeart/2005/8/layout/vList5"/>
    <dgm:cxn modelId="{7C19D1F1-97B3-4F25-8681-B5A609258A9B}" srcId="{61B19ECC-BF43-4E3A-8566-DCD0687CE11B}" destId="{71882065-95CE-455A-BA45-3DA822EC649B}" srcOrd="0" destOrd="0" parTransId="{72A161E8-5CA1-4D2C-AEF1-E430EF60C3E2}" sibTransId="{408682E2-388C-4952-9AAD-54266B1B7202}"/>
    <dgm:cxn modelId="{45747B10-FCA8-4044-AF8A-6E6DDA49874D}" type="presOf" srcId="{C50AB682-9B7B-42F7-97C0-6F8E36D56967}" destId="{66D9EE63-014D-47D1-8BC0-D1D06C04D706}" srcOrd="0" destOrd="0" presId="urn:microsoft.com/office/officeart/2005/8/layout/vList5"/>
    <dgm:cxn modelId="{174D1EEA-60F3-4794-80B3-EDF5700663F9}" type="presOf" srcId="{B1F64D48-520C-4E8F-9E5F-AF678B31944B}" destId="{37AC9FFD-028F-4CB8-84B1-9204B1735C73}" srcOrd="0" destOrd="0" presId="urn:microsoft.com/office/officeart/2005/8/layout/vList5"/>
    <dgm:cxn modelId="{A3F9758F-7A13-4D35-B20B-4074F7CD0070}" type="presOf" srcId="{BA6B5C47-A804-4E84-9604-E29AA3662321}" destId="{8F24652B-9089-4783-A35A-BA06B2BC6278}" srcOrd="0" destOrd="0" presId="urn:microsoft.com/office/officeart/2005/8/layout/vList5"/>
    <dgm:cxn modelId="{3A8BDDCF-CF0F-4439-ABF8-0A2FC9DAAE48}" srcId="{2DBF11AD-D24E-4A76-A3DA-F0A2566FFA3B}" destId="{C50AB682-9B7B-42F7-97C0-6F8E36D56967}" srcOrd="2" destOrd="0" parTransId="{4610495A-C5FE-485B-A3A5-3A95A77F9DF1}" sibTransId="{5007C486-B426-471C-B12D-62677AC38527}"/>
    <dgm:cxn modelId="{E27D6F10-8D1D-474C-B15B-BDB611B09B9D}" srcId="{2DBF11AD-D24E-4A76-A3DA-F0A2566FFA3B}" destId="{61B19ECC-BF43-4E3A-8566-DCD0687CE11B}" srcOrd="0" destOrd="0" parTransId="{CB647EFF-0262-457E-A10D-DF975279ABA5}" sibTransId="{81B6D6C7-03C5-4FEE-A291-EEE24156BD31}"/>
    <dgm:cxn modelId="{0291544E-6636-426D-B1E4-BF5DE377EEA2}" srcId="{C50AB682-9B7B-42F7-97C0-6F8E36D56967}" destId="{B1F64D48-520C-4E8F-9E5F-AF678B31944B}" srcOrd="0" destOrd="0" parTransId="{4A192467-0678-4ABB-8F2F-B8D8BA064D1F}" sibTransId="{507A95C7-E8D8-446F-AD80-76424BFC996A}"/>
    <dgm:cxn modelId="{799AFB7F-9AE6-4554-8FDC-787D74AB943F}" type="presOf" srcId="{2DBF11AD-D24E-4A76-A3DA-F0A2566FFA3B}" destId="{50F65EA1-49EF-4546-914C-FEFBC1F0AA98}" srcOrd="0" destOrd="0" presId="urn:microsoft.com/office/officeart/2005/8/layout/vList5"/>
    <dgm:cxn modelId="{283D2728-EEC7-44F9-8BF7-5963DB3CA701}" type="presOf" srcId="{45D7A501-697A-48E2-94A5-3BCDFD120F5B}" destId="{7C030860-627F-4F2B-BD80-ADDE33FB2793}" srcOrd="0" destOrd="1" presId="urn:microsoft.com/office/officeart/2005/8/layout/vList5"/>
    <dgm:cxn modelId="{AED63894-4220-4C61-BC0A-C03B6753D7E7}" srcId="{2DBF11AD-D24E-4A76-A3DA-F0A2566FFA3B}" destId="{81795F15-D259-496A-8B81-A03C28A3A900}" srcOrd="1" destOrd="0" parTransId="{20127466-B08D-4536-9BC7-E994560D23C5}" sibTransId="{7EB59092-94EB-47E6-BE23-3FF1F821F01F}"/>
    <dgm:cxn modelId="{3A2E2304-C667-4F69-8989-2DDF3969DB4B}" srcId="{81795F15-D259-496A-8B81-A03C28A3A900}" destId="{BA6B5C47-A804-4E84-9604-E29AA3662321}" srcOrd="0" destOrd="0" parTransId="{1163A64F-7BA6-4235-9313-4445DFDF1CE7}" sibTransId="{1B25C84C-C904-4B87-841E-37F4AE7EFE8F}"/>
    <dgm:cxn modelId="{24843F56-0A4D-45AB-822E-5299A8A52B9F}" type="presOf" srcId="{81795F15-D259-496A-8B81-A03C28A3A900}" destId="{437A2BFD-00A5-4A16-91C6-A4F370CCC131}" srcOrd="0" destOrd="0" presId="urn:microsoft.com/office/officeart/2005/8/layout/vList5"/>
    <dgm:cxn modelId="{1248515D-F71F-46C8-BA3A-ACAA144256EB}" type="presOf" srcId="{71882065-95CE-455A-BA45-3DA822EC649B}" destId="{7C030860-627F-4F2B-BD80-ADDE33FB2793}" srcOrd="0" destOrd="0" presId="urn:microsoft.com/office/officeart/2005/8/layout/vList5"/>
    <dgm:cxn modelId="{957FCBF9-13B4-445D-8AEB-48DC3424467E}" srcId="{61B19ECC-BF43-4E3A-8566-DCD0687CE11B}" destId="{45D7A501-697A-48E2-94A5-3BCDFD120F5B}" srcOrd="1" destOrd="0" parTransId="{10753E86-7C50-448B-B213-3FF7FB2057CE}" sibTransId="{DDFDF1D6-4B3C-42B9-8627-8BDC20033C4E}"/>
    <dgm:cxn modelId="{9C200C1C-D8E8-4626-A755-F1F2A20F0797}" type="presParOf" srcId="{50F65EA1-49EF-4546-914C-FEFBC1F0AA98}" destId="{F38ABB2A-7B8E-46FF-8D26-466A41FE1AB1}" srcOrd="0" destOrd="0" presId="urn:microsoft.com/office/officeart/2005/8/layout/vList5"/>
    <dgm:cxn modelId="{230B1686-FEC8-48DD-9960-F7ECDA6471F5}" type="presParOf" srcId="{F38ABB2A-7B8E-46FF-8D26-466A41FE1AB1}" destId="{8F469FA5-2E64-4AFB-9643-47CFD57D9AFF}" srcOrd="0" destOrd="0" presId="urn:microsoft.com/office/officeart/2005/8/layout/vList5"/>
    <dgm:cxn modelId="{4F7644AE-09D6-4D21-A3BC-C1F20F59838B}" type="presParOf" srcId="{F38ABB2A-7B8E-46FF-8D26-466A41FE1AB1}" destId="{7C030860-627F-4F2B-BD80-ADDE33FB2793}" srcOrd="1" destOrd="0" presId="urn:microsoft.com/office/officeart/2005/8/layout/vList5"/>
    <dgm:cxn modelId="{0344BD6A-2ACE-4535-B8E3-399CEF422544}" type="presParOf" srcId="{50F65EA1-49EF-4546-914C-FEFBC1F0AA98}" destId="{2BE32F6D-23D3-46B6-BF43-473A1DE9D32E}" srcOrd="1" destOrd="0" presId="urn:microsoft.com/office/officeart/2005/8/layout/vList5"/>
    <dgm:cxn modelId="{2499885C-42EA-46C2-96CC-8E2DC9625F88}" type="presParOf" srcId="{50F65EA1-49EF-4546-914C-FEFBC1F0AA98}" destId="{E1826A59-8F8C-46FB-8B16-855E8CF927EA}" srcOrd="2" destOrd="0" presId="urn:microsoft.com/office/officeart/2005/8/layout/vList5"/>
    <dgm:cxn modelId="{2FC0D9CC-D7DB-4672-9D04-CDA79BC20DDE}" type="presParOf" srcId="{E1826A59-8F8C-46FB-8B16-855E8CF927EA}" destId="{437A2BFD-00A5-4A16-91C6-A4F370CCC131}" srcOrd="0" destOrd="0" presId="urn:microsoft.com/office/officeart/2005/8/layout/vList5"/>
    <dgm:cxn modelId="{8D01DF0D-006C-481A-855C-9FCFA8FEDC3A}" type="presParOf" srcId="{E1826A59-8F8C-46FB-8B16-855E8CF927EA}" destId="{8F24652B-9089-4783-A35A-BA06B2BC6278}" srcOrd="1" destOrd="0" presId="urn:microsoft.com/office/officeart/2005/8/layout/vList5"/>
    <dgm:cxn modelId="{1DD43446-7001-4AC0-949D-C4CD3D9475A8}" type="presParOf" srcId="{50F65EA1-49EF-4546-914C-FEFBC1F0AA98}" destId="{4AEE7C25-FB50-4046-8A9C-11B3C21EB39F}" srcOrd="3" destOrd="0" presId="urn:microsoft.com/office/officeart/2005/8/layout/vList5"/>
    <dgm:cxn modelId="{A45CE059-3C28-42AB-B0E0-1DDB14447801}" type="presParOf" srcId="{50F65EA1-49EF-4546-914C-FEFBC1F0AA98}" destId="{0A4BC991-C925-4403-9A41-F7157F2EC97A}" srcOrd="4" destOrd="0" presId="urn:microsoft.com/office/officeart/2005/8/layout/vList5"/>
    <dgm:cxn modelId="{E0360D9F-99F2-48F0-A35C-FFEB4B552641}" type="presParOf" srcId="{0A4BC991-C925-4403-9A41-F7157F2EC97A}" destId="{66D9EE63-014D-47D1-8BC0-D1D06C04D706}" srcOrd="0" destOrd="0" presId="urn:microsoft.com/office/officeart/2005/8/layout/vList5"/>
    <dgm:cxn modelId="{1D2FAA93-1525-413C-A5C7-F2A650058E58}" type="presParOf" srcId="{0A4BC991-C925-4403-9A41-F7157F2EC97A}" destId="{37AC9FFD-028F-4CB8-84B1-9204B1735C7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40AE13-3497-4D73-B42C-0A5FF34AB1D2}" type="doc">
      <dgm:prSet loTypeId="urn:microsoft.com/office/officeart/2005/8/layout/default#3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A8DD40B5-92AF-40D8-AA87-2876C9A5A164}">
      <dgm:prSet custT="1"/>
      <dgm:spPr/>
      <dgm:t>
        <a:bodyPr/>
        <a:lstStyle/>
        <a:p>
          <a:pPr rtl="0"/>
          <a:r>
            <a:rPr lang="ru-RU" sz="1600" dirty="0" smtClean="0"/>
            <a:t>транспортная инфраструктура </a:t>
          </a:r>
          <a:endParaRPr lang="ru-RU" sz="1600" dirty="0"/>
        </a:p>
      </dgm:t>
    </dgm:pt>
    <dgm:pt modelId="{C880C7D5-D153-40AE-A9F7-042E66AF94DB}" type="parTrans" cxnId="{89563B8F-FF90-4E21-8289-0100594A0E34}">
      <dgm:prSet/>
      <dgm:spPr/>
      <dgm:t>
        <a:bodyPr/>
        <a:lstStyle/>
        <a:p>
          <a:endParaRPr lang="ru-RU" sz="1600"/>
        </a:p>
      </dgm:t>
    </dgm:pt>
    <dgm:pt modelId="{A21A298C-5E34-45B2-8195-2456939D328B}" type="sibTrans" cxnId="{89563B8F-FF90-4E21-8289-0100594A0E34}">
      <dgm:prSet/>
      <dgm:spPr/>
      <dgm:t>
        <a:bodyPr/>
        <a:lstStyle/>
        <a:p>
          <a:endParaRPr lang="ru-RU" sz="1600"/>
        </a:p>
      </dgm:t>
    </dgm:pt>
    <dgm:pt modelId="{ACF5C56A-F658-44F0-8FE9-932ABED668FF}">
      <dgm:prSet custT="1"/>
      <dgm:spPr/>
      <dgm:t>
        <a:bodyPr/>
        <a:lstStyle/>
        <a:p>
          <a:pPr rtl="0"/>
          <a:r>
            <a:rPr lang="ru-RU" sz="1600" dirty="0" smtClean="0"/>
            <a:t>транспортные предприятия </a:t>
          </a:r>
          <a:endParaRPr lang="ru-RU" sz="1600" dirty="0"/>
        </a:p>
      </dgm:t>
    </dgm:pt>
    <dgm:pt modelId="{E0053704-3A35-4804-A64A-E7B55992E427}" type="parTrans" cxnId="{4FA1FAAC-4A54-4AF3-8F55-74664AF229EC}">
      <dgm:prSet/>
      <dgm:spPr/>
      <dgm:t>
        <a:bodyPr/>
        <a:lstStyle/>
        <a:p>
          <a:endParaRPr lang="ru-RU" sz="1600"/>
        </a:p>
      </dgm:t>
    </dgm:pt>
    <dgm:pt modelId="{5BAF0423-3DE0-4872-9589-4C7E61F38FEB}" type="sibTrans" cxnId="{4FA1FAAC-4A54-4AF3-8F55-74664AF229EC}">
      <dgm:prSet/>
      <dgm:spPr/>
      <dgm:t>
        <a:bodyPr/>
        <a:lstStyle/>
        <a:p>
          <a:endParaRPr lang="ru-RU" sz="1600"/>
        </a:p>
      </dgm:t>
    </dgm:pt>
    <dgm:pt modelId="{917E918C-B635-4773-877C-B8AC5EDB36D3}">
      <dgm:prSet custT="1"/>
      <dgm:spPr/>
      <dgm:t>
        <a:bodyPr/>
        <a:lstStyle/>
        <a:p>
          <a:pPr rtl="0"/>
          <a:r>
            <a:rPr lang="ru-RU" sz="1600" dirty="0" smtClean="0"/>
            <a:t>транспортные средства (БЛА) </a:t>
          </a:r>
          <a:endParaRPr lang="ru-RU" sz="1600" dirty="0"/>
        </a:p>
      </dgm:t>
    </dgm:pt>
    <dgm:pt modelId="{A491411D-73AB-41D5-84ED-62C54580B0DF}" type="parTrans" cxnId="{1B3FE174-8E6B-4333-901C-0820378C5FEB}">
      <dgm:prSet/>
      <dgm:spPr/>
      <dgm:t>
        <a:bodyPr/>
        <a:lstStyle/>
        <a:p>
          <a:endParaRPr lang="ru-RU" sz="1600"/>
        </a:p>
      </dgm:t>
    </dgm:pt>
    <dgm:pt modelId="{7B6E8CC9-CF47-445F-A4B3-C1D10651CE39}" type="sibTrans" cxnId="{1B3FE174-8E6B-4333-901C-0820378C5FEB}">
      <dgm:prSet/>
      <dgm:spPr/>
      <dgm:t>
        <a:bodyPr/>
        <a:lstStyle/>
        <a:p>
          <a:endParaRPr lang="ru-RU" sz="1600"/>
        </a:p>
      </dgm:t>
    </dgm:pt>
    <dgm:pt modelId="{BD23E5F1-0022-4B0E-90E1-D160A269DD85}">
      <dgm:prSet custT="1"/>
      <dgm:spPr/>
      <dgm:t>
        <a:bodyPr/>
        <a:lstStyle/>
        <a:p>
          <a:pPr rtl="0"/>
          <a:r>
            <a:rPr lang="ru-RU" sz="1600" dirty="0" smtClean="0"/>
            <a:t>управление воздушным движением  </a:t>
          </a:r>
          <a:endParaRPr lang="ru-RU" sz="1600" dirty="0"/>
        </a:p>
      </dgm:t>
    </dgm:pt>
    <dgm:pt modelId="{4AE846BC-B356-46EB-A8F5-CDB370E47EEB}" type="parTrans" cxnId="{193F1F6C-4DFD-4D77-A8DB-93B24E2B6561}">
      <dgm:prSet/>
      <dgm:spPr/>
      <dgm:t>
        <a:bodyPr/>
        <a:lstStyle/>
        <a:p>
          <a:endParaRPr lang="ru-RU" sz="1600"/>
        </a:p>
      </dgm:t>
    </dgm:pt>
    <dgm:pt modelId="{A1345B24-F133-462A-92CF-6B6B3A706B9D}" type="sibTrans" cxnId="{193F1F6C-4DFD-4D77-A8DB-93B24E2B6561}">
      <dgm:prSet/>
      <dgm:spPr/>
      <dgm:t>
        <a:bodyPr/>
        <a:lstStyle/>
        <a:p>
          <a:endParaRPr lang="ru-RU" sz="1600"/>
        </a:p>
      </dgm:t>
    </dgm:pt>
    <dgm:pt modelId="{0EBD732F-FCED-4EFE-A9CF-F10CC8B1114F}">
      <dgm:prSet custT="1"/>
      <dgm:spPr/>
      <dgm:t>
        <a:bodyPr/>
        <a:lstStyle/>
        <a:p>
          <a:pPr rtl="0"/>
          <a:r>
            <a:rPr lang="ru-RU" sz="1600" dirty="0" smtClean="0"/>
            <a:t>система управления</a:t>
          </a:r>
          <a:endParaRPr lang="ru-RU" sz="1600" dirty="0"/>
        </a:p>
      </dgm:t>
    </dgm:pt>
    <dgm:pt modelId="{0D2AB27F-FBE2-4E46-8357-1D7592863632}" type="parTrans" cxnId="{01DCF59A-A611-4A8B-A11D-20023F3E016C}">
      <dgm:prSet/>
      <dgm:spPr/>
      <dgm:t>
        <a:bodyPr/>
        <a:lstStyle/>
        <a:p>
          <a:endParaRPr lang="ru-RU" sz="1600"/>
        </a:p>
      </dgm:t>
    </dgm:pt>
    <dgm:pt modelId="{59E1D8BC-7448-41DC-B0E6-53E1AEEB425B}" type="sibTrans" cxnId="{01DCF59A-A611-4A8B-A11D-20023F3E016C}">
      <dgm:prSet/>
      <dgm:spPr/>
      <dgm:t>
        <a:bodyPr/>
        <a:lstStyle/>
        <a:p>
          <a:endParaRPr lang="ru-RU" sz="1600"/>
        </a:p>
      </dgm:t>
    </dgm:pt>
    <dgm:pt modelId="{F9073804-E866-4FE6-B694-93AA79CF2CF0}" type="pres">
      <dgm:prSet presAssocID="{2740AE13-3497-4D73-B42C-0A5FF34AB1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B8558E-57A1-471F-A890-965A522AF2DB}" type="pres">
      <dgm:prSet presAssocID="{A8DD40B5-92AF-40D8-AA87-2876C9A5A16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3E8A6-DBE1-4784-8A84-1DDCEABD910F}" type="pres">
      <dgm:prSet presAssocID="{A21A298C-5E34-45B2-8195-2456939D328B}" presName="sibTrans" presStyleCnt="0"/>
      <dgm:spPr/>
      <dgm:t>
        <a:bodyPr/>
        <a:lstStyle/>
        <a:p>
          <a:endParaRPr lang="ru-RU"/>
        </a:p>
      </dgm:t>
    </dgm:pt>
    <dgm:pt modelId="{2B1B48B0-34FF-43F2-9180-C06CBF0FD7B4}" type="pres">
      <dgm:prSet presAssocID="{ACF5C56A-F658-44F0-8FE9-932ABED668F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98ACB-2E60-477C-8208-D3844A47B01E}" type="pres">
      <dgm:prSet presAssocID="{5BAF0423-3DE0-4872-9589-4C7E61F38FEB}" presName="sibTrans" presStyleCnt="0"/>
      <dgm:spPr/>
      <dgm:t>
        <a:bodyPr/>
        <a:lstStyle/>
        <a:p>
          <a:endParaRPr lang="ru-RU"/>
        </a:p>
      </dgm:t>
    </dgm:pt>
    <dgm:pt modelId="{FD08F738-C6EC-4A7C-9AF0-7240A925DB6C}" type="pres">
      <dgm:prSet presAssocID="{917E918C-B635-4773-877C-B8AC5EDB36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92195-03C6-4C34-94F0-6DD1178DC85B}" type="pres">
      <dgm:prSet presAssocID="{7B6E8CC9-CF47-445F-A4B3-C1D10651CE39}" presName="sibTrans" presStyleCnt="0"/>
      <dgm:spPr/>
      <dgm:t>
        <a:bodyPr/>
        <a:lstStyle/>
        <a:p>
          <a:endParaRPr lang="ru-RU"/>
        </a:p>
      </dgm:t>
    </dgm:pt>
    <dgm:pt modelId="{8CFCE13C-9A94-4F42-8245-38CF141625BB}" type="pres">
      <dgm:prSet presAssocID="{BD23E5F1-0022-4B0E-90E1-D160A269DD8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66672-8E83-46C8-82E6-5F3C9CC0BCE0}" type="pres">
      <dgm:prSet presAssocID="{A1345B24-F133-462A-92CF-6B6B3A706B9D}" presName="sibTrans" presStyleCnt="0"/>
      <dgm:spPr/>
      <dgm:t>
        <a:bodyPr/>
        <a:lstStyle/>
        <a:p>
          <a:endParaRPr lang="ru-RU"/>
        </a:p>
      </dgm:t>
    </dgm:pt>
    <dgm:pt modelId="{1A4E59EA-AAC2-4ED8-A533-72454EDC5526}" type="pres">
      <dgm:prSet presAssocID="{0EBD732F-FCED-4EFE-A9CF-F10CC8B1114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A573C6-BF73-4BA9-972F-F63D22BB5FE0}" type="presOf" srcId="{ACF5C56A-F658-44F0-8FE9-932ABED668FF}" destId="{2B1B48B0-34FF-43F2-9180-C06CBF0FD7B4}" srcOrd="0" destOrd="0" presId="urn:microsoft.com/office/officeart/2005/8/layout/default#3"/>
    <dgm:cxn modelId="{15DD77EF-3A61-496A-B5D3-146D3911EC68}" type="presOf" srcId="{A8DD40B5-92AF-40D8-AA87-2876C9A5A164}" destId="{6AB8558E-57A1-471F-A890-965A522AF2DB}" srcOrd="0" destOrd="0" presId="urn:microsoft.com/office/officeart/2005/8/layout/default#3"/>
    <dgm:cxn modelId="{52F810C7-4F1A-4B6E-AE0D-D4043BBA2EE8}" type="presOf" srcId="{0EBD732F-FCED-4EFE-A9CF-F10CC8B1114F}" destId="{1A4E59EA-AAC2-4ED8-A533-72454EDC5526}" srcOrd="0" destOrd="0" presId="urn:microsoft.com/office/officeart/2005/8/layout/default#3"/>
    <dgm:cxn modelId="{E51F33AC-7BAC-4105-83E1-9FD33967608F}" type="presOf" srcId="{BD23E5F1-0022-4B0E-90E1-D160A269DD85}" destId="{8CFCE13C-9A94-4F42-8245-38CF141625BB}" srcOrd="0" destOrd="0" presId="urn:microsoft.com/office/officeart/2005/8/layout/default#3"/>
    <dgm:cxn modelId="{89563B8F-FF90-4E21-8289-0100594A0E34}" srcId="{2740AE13-3497-4D73-B42C-0A5FF34AB1D2}" destId="{A8DD40B5-92AF-40D8-AA87-2876C9A5A164}" srcOrd="0" destOrd="0" parTransId="{C880C7D5-D153-40AE-A9F7-042E66AF94DB}" sibTransId="{A21A298C-5E34-45B2-8195-2456939D328B}"/>
    <dgm:cxn modelId="{1B3FE174-8E6B-4333-901C-0820378C5FEB}" srcId="{2740AE13-3497-4D73-B42C-0A5FF34AB1D2}" destId="{917E918C-B635-4773-877C-B8AC5EDB36D3}" srcOrd="2" destOrd="0" parTransId="{A491411D-73AB-41D5-84ED-62C54580B0DF}" sibTransId="{7B6E8CC9-CF47-445F-A4B3-C1D10651CE39}"/>
    <dgm:cxn modelId="{193F1F6C-4DFD-4D77-A8DB-93B24E2B6561}" srcId="{2740AE13-3497-4D73-B42C-0A5FF34AB1D2}" destId="{BD23E5F1-0022-4B0E-90E1-D160A269DD85}" srcOrd="3" destOrd="0" parTransId="{4AE846BC-B356-46EB-A8F5-CDB370E47EEB}" sibTransId="{A1345B24-F133-462A-92CF-6B6B3A706B9D}"/>
    <dgm:cxn modelId="{66EE4B48-B9FD-4F44-8B8E-E5C3E3C7990E}" type="presOf" srcId="{2740AE13-3497-4D73-B42C-0A5FF34AB1D2}" destId="{F9073804-E866-4FE6-B694-93AA79CF2CF0}" srcOrd="0" destOrd="0" presId="urn:microsoft.com/office/officeart/2005/8/layout/default#3"/>
    <dgm:cxn modelId="{4FA1FAAC-4A54-4AF3-8F55-74664AF229EC}" srcId="{2740AE13-3497-4D73-B42C-0A5FF34AB1D2}" destId="{ACF5C56A-F658-44F0-8FE9-932ABED668FF}" srcOrd="1" destOrd="0" parTransId="{E0053704-3A35-4804-A64A-E7B55992E427}" sibTransId="{5BAF0423-3DE0-4872-9589-4C7E61F38FEB}"/>
    <dgm:cxn modelId="{01DCF59A-A611-4A8B-A11D-20023F3E016C}" srcId="{2740AE13-3497-4D73-B42C-0A5FF34AB1D2}" destId="{0EBD732F-FCED-4EFE-A9CF-F10CC8B1114F}" srcOrd="4" destOrd="0" parTransId="{0D2AB27F-FBE2-4E46-8357-1D7592863632}" sibTransId="{59E1D8BC-7448-41DC-B0E6-53E1AEEB425B}"/>
    <dgm:cxn modelId="{34955EA9-B074-475C-945C-1348167C15E5}" type="presOf" srcId="{917E918C-B635-4773-877C-B8AC5EDB36D3}" destId="{FD08F738-C6EC-4A7C-9AF0-7240A925DB6C}" srcOrd="0" destOrd="0" presId="urn:microsoft.com/office/officeart/2005/8/layout/default#3"/>
    <dgm:cxn modelId="{0273CCB8-AEAC-4B80-802B-76A3DF90A529}" type="presParOf" srcId="{F9073804-E866-4FE6-B694-93AA79CF2CF0}" destId="{6AB8558E-57A1-471F-A890-965A522AF2DB}" srcOrd="0" destOrd="0" presId="urn:microsoft.com/office/officeart/2005/8/layout/default#3"/>
    <dgm:cxn modelId="{CEF4DFB3-D4DC-4376-99D7-3C4A77407210}" type="presParOf" srcId="{F9073804-E866-4FE6-B694-93AA79CF2CF0}" destId="{F433E8A6-DBE1-4784-8A84-1DDCEABD910F}" srcOrd="1" destOrd="0" presId="urn:microsoft.com/office/officeart/2005/8/layout/default#3"/>
    <dgm:cxn modelId="{20A86AA2-E645-4146-AF89-3A9091016FE0}" type="presParOf" srcId="{F9073804-E866-4FE6-B694-93AA79CF2CF0}" destId="{2B1B48B0-34FF-43F2-9180-C06CBF0FD7B4}" srcOrd="2" destOrd="0" presId="urn:microsoft.com/office/officeart/2005/8/layout/default#3"/>
    <dgm:cxn modelId="{298C456F-F902-4764-911C-34014B8A56DB}" type="presParOf" srcId="{F9073804-E866-4FE6-B694-93AA79CF2CF0}" destId="{B4F98ACB-2E60-477C-8208-D3844A47B01E}" srcOrd="3" destOrd="0" presId="urn:microsoft.com/office/officeart/2005/8/layout/default#3"/>
    <dgm:cxn modelId="{5BC6A7BE-A68C-4782-9FAB-B92A4A833625}" type="presParOf" srcId="{F9073804-E866-4FE6-B694-93AA79CF2CF0}" destId="{FD08F738-C6EC-4A7C-9AF0-7240A925DB6C}" srcOrd="4" destOrd="0" presId="urn:microsoft.com/office/officeart/2005/8/layout/default#3"/>
    <dgm:cxn modelId="{39E5F4D3-9F6E-464C-9983-08C9BCD144A3}" type="presParOf" srcId="{F9073804-E866-4FE6-B694-93AA79CF2CF0}" destId="{F5992195-03C6-4C34-94F0-6DD1178DC85B}" srcOrd="5" destOrd="0" presId="urn:microsoft.com/office/officeart/2005/8/layout/default#3"/>
    <dgm:cxn modelId="{F55D5F0B-8874-4F66-A34E-48AC9A5484B6}" type="presParOf" srcId="{F9073804-E866-4FE6-B694-93AA79CF2CF0}" destId="{8CFCE13C-9A94-4F42-8245-38CF141625BB}" srcOrd="6" destOrd="0" presId="urn:microsoft.com/office/officeart/2005/8/layout/default#3"/>
    <dgm:cxn modelId="{34963D83-F7BD-4182-A62A-9F01186C6025}" type="presParOf" srcId="{F9073804-E866-4FE6-B694-93AA79CF2CF0}" destId="{B3D66672-8E83-46C8-82E6-5F3C9CC0BCE0}" srcOrd="7" destOrd="0" presId="urn:microsoft.com/office/officeart/2005/8/layout/default#3"/>
    <dgm:cxn modelId="{88929FB6-40A7-4949-8A3B-D5761F41C6C0}" type="presParOf" srcId="{F9073804-E866-4FE6-B694-93AA79CF2CF0}" destId="{1A4E59EA-AAC2-4ED8-A533-72454EDC5526}" srcOrd="8" destOrd="0" presId="urn:microsoft.com/office/officeart/2005/8/layout/default#3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2D2301-F49D-42ED-85AD-235531208061}">
      <dsp:nvSpPr>
        <dsp:cNvPr id="0" name=""/>
        <dsp:cNvSpPr/>
      </dsp:nvSpPr>
      <dsp:spPr>
        <a:xfrm>
          <a:off x="4130" y="471227"/>
          <a:ext cx="2404655" cy="96186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Н/В</a:t>
          </a:r>
          <a:endParaRPr lang="ru-RU" sz="4200" kern="1200" dirty="0"/>
        </a:p>
      </dsp:txBody>
      <dsp:txXfrm>
        <a:off x="4130" y="471227"/>
        <a:ext cx="2404655" cy="961862"/>
      </dsp:txXfrm>
    </dsp:sp>
    <dsp:sp modelId="{CFE691C3-B419-4A09-AA71-8AE3D62E8DB0}">
      <dsp:nvSpPr>
        <dsp:cNvPr id="0" name=""/>
        <dsp:cNvSpPr/>
      </dsp:nvSpPr>
      <dsp:spPr>
        <a:xfrm>
          <a:off x="2168320" y="471227"/>
          <a:ext cx="2404655" cy="961862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2020</a:t>
          </a:r>
          <a:endParaRPr lang="ru-RU" sz="4200" kern="1200" dirty="0"/>
        </a:p>
      </dsp:txBody>
      <dsp:txXfrm>
        <a:off x="2168320" y="471227"/>
        <a:ext cx="2404655" cy="961862"/>
      </dsp:txXfrm>
    </dsp:sp>
    <dsp:sp modelId="{513FBC82-2A50-4327-8A04-57AC1399286A}">
      <dsp:nvSpPr>
        <dsp:cNvPr id="0" name=""/>
        <dsp:cNvSpPr/>
      </dsp:nvSpPr>
      <dsp:spPr>
        <a:xfrm>
          <a:off x="4332510" y="471227"/>
          <a:ext cx="2404655" cy="961862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2025</a:t>
          </a:r>
          <a:endParaRPr lang="ru-RU" sz="4200" kern="1200" dirty="0"/>
        </a:p>
      </dsp:txBody>
      <dsp:txXfrm>
        <a:off x="4332510" y="471227"/>
        <a:ext cx="2404655" cy="961862"/>
      </dsp:txXfrm>
    </dsp:sp>
    <dsp:sp modelId="{19DD774F-B473-4BC8-AE27-4EE08B1811DE}">
      <dsp:nvSpPr>
        <dsp:cNvPr id="0" name=""/>
        <dsp:cNvSpPr/>
      </dsp:nvSpPr>
      <dsp:spPr>
        <a:xfrm>
          <a:off x="6496700" y="471227"/>
          <a:ext cx="2404655" cy="96186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544307"/>
                <a:satOff val="-55242"/>
                <a:lumOff val="4049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544307"/>
                <a:satOff val="-55242"/>
                <a:lumOff val="4049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544307"/>
                <a:satOff val="-55242"/>
                <a:lumOff val="404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2030</a:t>
          </a:r>
          <a:endParaRPr lang="ru-RU" sz="4200" kern="1200" dirty="0"/>
        </a:p>
      </dsp:txBody>
      <dsp:txXfrm>
        <a:off x="6496700" y="471227"/>
        <a:ext cx="2404655" cy="9618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3E1352-7CF3-4A42-A212-F728483E1C13}">
      <dsp:nvSpPr>
        <dsp:cNvPr id="0" name=""/>
        <dsp:cNvSpPr/>
      </dsp:nvSpPr>
      <dsp:spPr>
        <a:xfrm>
          <a:off x="0" y="588819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C62AF-C3F2-4921-AF8D-8B47B2B49BFE}">
      <dsp:nvSpPr>
        <dsp:cNvPr id="0" name=""/>
        <dsp:cNvSpPr/>
      </dsp:nvSpPr>
      <dsp:spPr>
        <a:xfrm>
          <a:off x="503376" y="58902"/>
          <a:ext cx="9538688" cy="6184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С1.1. Аэродинамические компоновки ЛА самолетного типа для высотного аппарата большой продолжительности полета.</a:t>
          </a:r>
          <a:endParaRPr lang="ru-RU" sz="1800" kern="1200" dirty="0"/>
        </a:p>
      </dsp:txBody>
      <dsp:txXfrm>
        <a:off x="503376" y="58902"/>
        <a:ext cx="9538688" cy="618476"/>
      </dsp:txXfrm>
    </dsp:sp>
    <dsp:sp modelId="{D1CFE50F-B962-48C1-BDD9-15D00E151370}">
      <dsp:nvSpPr>
        <dsp:cNvPr id="0" name=""/>
        <dsp:cNvSpPr/>
      </dsp:nvSpPr>
      <dsp:spPr>
        <a:xfrm>
          <a:off x="0" y="1065838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BDEAA-0311-45B2-8685-9CB5E1C60D4A}">
      <dsp:nvSpPr>
        <dsp:cNvPr id="0" name=""/>
        <dsp:cNvSpPr/>
      </dsp:nvSpPr>
      <dsp:spPr>
        <a:xfrm>
          <a:off x="503868" y="772419"/>
          <a:ext cx="9548012" cy="3819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С1.2. Исследования схемы летающее крыло.</a:t>
          </a:r>
          <a:endParaRPr lang="ru-RU" sz="1800" kern="1200" dirty="0"/>
        </a:p>
      </dsp:txBody>
      <dsp:txXfrm>
        <a:off x="503868" y="772419"/>
        <a:ext cx="9548012" cy="381978"/>
      </dsp:txXfrm>
    </dsp:sp>
    <dsp:sp modelId="{F2EA5FF9-3688-4CDF-8BDB-D473C0538E84}">
      <dsp:nvSpPr>
        <dsp:cNvPr id="0" name=""/>
        <dsp:cNvSpPr/>
      </dsp:nvSpPr>
      <dsp:spPr>
        <a:xfrm>
          <a:off x="0" y="1545922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97E02-011A-4774-BAD0-5C8B5471A1D1}">
      <dsp:nvSpPr>
        <dsp:cNvPr id="0" name=""/>
        <dsp:cNvSpPr/>
      </dsp:nvSpPr>
      <dsp:spPr>
        <a:xfrm>
          <a:off x="503868" y="1249438"/>
          <a:ext cx="9548012" cy="38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С1.3. Крыло большого удлинения</a:t>
          </a:r>
          <a:endParaRPr lang="ru-RU" sz="1800" kern="1200" dirty="0"/>
        </a:p>
      </dsp:txBody>
      <dsp:txXfrm>
        <a:off x="503868" y="1249438"/>
        <a:ext cx="9548012" cy="385044"/>
      </dsp:txXfrm>
    </dsp:sp>
    <dsp:sp modelId="{BF543C57-1A63-4A08-A398-36D0380231C4}">
      <dsp:nvSpPr>
        <dsp:cNvPr id="0" name=""/>
        <dsp:cNvSpPr/>
      </dsp:nvSpPr>
      <dsp:spPr>
        <a:xfrm>
          <a:off x="0" y="2156249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A42B5-0B00-4568-842E-FF6EA3EC622B}">
      <dsp:nvSpPr>
        <dsp:cNvPr id="0" name=""/>
        <dsp:cNvSpPr/>
      </dsp:nvSpPr>
      <dsp:spPr>
        <a:xfrm>
          <a:off x="503868" y="1729522"/>
          <a:ext cx="9548012" cy="5152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С1.4. Управление аэродинамическими силами методом «кручения» крыла большого удлинения.</a:t>
          </a:r>
          <a:endParaRPr lang="ru-RU" sz="1800" kern="1200" dirty="0"/>
        </a:p>
      </dsp:txBody>
      <dsp:txXfrm>
        <a:off x="503868" y="1729522"/>
        <a:ext cx="9548012" cy="515286"/>
      </dsp:txXfrm>
    </dsp:sp>
    <dsp:sp modelId="{BE8BE680-7D9B-42CC-ACEB-938D143A3F55}">
      <dsp:nvSpPr>
        <dsp:cNvPr id="0" name=""/>
        <dsp:cNvSpPr/>
      </dsp:nvSpPr>
      <dsp:spPr>
        <a:xfrm>
          <a:off x="0" y="2748828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CA829-F9D5-487C-B6E6-525DB5632E5E}">
      <dsp:nvSpPr>
        <dsp:cNvPr id="0" name=""/>
        <dsp:cNvSpPr/>
      </dsp:nvSpPr>
      <dsp:spPr>
        <a:xfrm>
          <a:off x="503868" y="2339849"/>
          <a:ext cx="9548012" cy="4975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С1.5. Компоновки БЛА самолетной схемы для полетов на средних высотах.</a:t>
          </a:r>
          <a:endParaRPr lang="ru-RU" sz="1800" kern="1200" dirty="0"/>
        </a:p>
      </dsp:txBody>
      <dsp:txXfrm>
        <a:off x="503868" y="2339849"/>
        <a:ext cx="9548012" cy="497538"/>
      </dsp:txXfrm>
    </dsp:sp>
    <dsp:sp modelId="{365837C2-5D39-49DE-B8A7-708EBA438B1F}">
      <dsp:nvSpPr>
        <dsp:cNvPr id="0" name=""/>
        <dsp:cNvSpPr/>
      </dsp:nvSpPr>
      <dsp:spPr>
        <a:xfrm>
          <a:off x="0" y="3351933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FFF05-A6D4-4245-9049-08EE8EDDFE9C}">
      <dsp:nvSpPr>
        <dsp:cNvPr id="0" name=""/>
        <dsp:cNvSpPr/>
      </dsp:nvSpPr>
      <dsp:spPr>
        <a:xfrm>
          <a:off x="503868" y="2932428"/>
          <a:ext cx="9548012" cy="5080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С1.6. Разработка рекомендаций по созданию конструктивно-силовых схем ЛА самолетного типа.</a:t>
          </a:r>
          <a:endParaRPr lang="ru-RU" sz="1800" kern="1200" dirty="0"/>
        </a:p>
      </dsp:txBody>
      <dsp:txXfrm>
        <a:off x="503868" y="2932428"/>
        <a:ext cx="9548012" cy="508065"/>
      </dsp:txXfrm>
    </dsp:sp>
    <dsp:sp modelId="{C06BF9D5-8192-4CE5-9505-9B00B5523513}">
      <dsp:nvSpPr>
        <dsp:cNvPr id="0" name=""/>
        <dsp:cNvSpPr/>
      </dsp:nvSpPr>
      <dsp:spPr>
        <a:xfrm>
          <a:off x="0" y="3863803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1F561-C26B-4BE4-821A-EC29C506AF96}">
      <dsp:nvSpPr>
        <dsp:cNvPr id="0" name=""/>
        <dsp:cNvSpPr/>
      </dsp:nvSpPr>
      <dsp:spPr>
        <a:xfrm>
          <a:off x="503868" y="3535533"/>
          <a:ext cx="9548012" cy="4168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С1.7. Аэродинамика и компоновочные решения микро и нано БЛА.</a:t>
          </a:r>
          <a:endParaRPr lang="ru-RU" sz="1800" kern="1200" dirty="0"/>
        </a:p>
      </dsp:txBody>
      <dsp:txXfrm>
        <a:off x="503868" y="3535533"/>
        <a:ext cx="9548012" cy="416830"/>
      </dsp:txXfrm>
    </dsp:sp>
    <dsp:sp modelId="{2938FCFE-2EBC-4BBD-A2F1-FF8FD5E0A94B}">
      <dsp:nvSpPr>
        <dsp:cNvPr id="0" name=""/>
        <dsp:cNvSpPr/>
      </dsp:nvSpPr>
      <dsp:spPr>
        <a:xfrm>
          <a:off x="0" y="4414224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1C441-212C-4531-BD03-ED1BCD0529FA}">
      <dsp:nvSpPr>
        <dsp:cNvPr id="0" name=""/>
        <dsp:cNvSpPr/>
      </dsp:nvSpPr>
      <dsp:spPr>
        <a:xfrm>
          <a:off x="503868" y="4047403"/>
          <a:ext cx="9548012" cy="4553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С1.8. Прочностные и ресурсные исследования по построению конструкций.</a:t>
          </a:r>
          <a:endParaRPr lang="ru-RU" sz="1800" kern="1200" dirty="0"/>
        </a:p>
      </dsp:txBody>
      <dsp:txXfrm>
        <a:off x="503868" y="4047403"/>
        <a:ext cx="9548012" cy="455380"/>
      </dsp:txXfrm>
    </dsp:sp>
    <dsp:sp modelId="{A8034D54-227A-433D-B532-6E340CBABE4A}">
      <dsp:nvSpPr>
        <dsp:cNvPr id="0" name=""/>
        <dsp:cNvSpPr/>
      </dsp:nvSpPr>
      <dsp:spPr>
        <a:xfrm>
          <a:off x="0" y="4880363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00DF0-D7CE-44EB-842C-E890FBAE69FB}">
      <dsp:nvSpPr>
        <dsp:cNvPr id="0" name=""/>
        <dsp:cNvSpPr/>
      </dsp:nvSpPr>
      <dsp:spPr>
        <a:xfrm>
          <a:off x="503868" y="4597824"/>
          <a:ext cx="9548012" cy="3710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С1.9. Нетрадиционное («бионическое») построение силовых конструкций.</a:t>
          </a:r>
          <a:endParaRPr lang="ru-RU" sz="1800" kern="1200" dirty="0"/>
        </a:p>
      </dsp:txBody>
      <dsp:txXfrm>
        <a:off x="503868" y="4597824"/>
        <a:ext cx="9548012" cy="371098"/>
      </dsp:txXfrm>
    </dsp:sp>
    <dsp:sp modelId="{DA17FB0C-955B-4045-94BB-FAF2CBC844A1}">
      <dsp:nvSpPr>
        <dsp:cNvPr id="0" name=""/>
        <dsp:cNvSpPr/>
      </dsp:nvSpPr>
      <dsp:spPr>
        <a:xfrm>
          <a:off x="0" y="5688348"/>
          <a:ext cx="10077367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F277C-86A5-4204-90C2-9F9E687D6A94}">
      <dsp:nvSpPr>
        <dsp:cNvPr id="0" name=""/>
        <dsp:cNvSpPr/>
      </dsp:nvSpPr>
      <dsp:spPr>
        <a:xfrm>
          <a:off x="503376" y="5063963"/>
          <a:ext cx="9538688" cy="7129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30" tIns="0" rIns="26663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С1.10. Интегральные компоновки, придающие силовые свойства элементам топливных, гидро- и других коммуникаций.</a:t>
          </a:r>
          <a:endParaRPr lang="ru-RU" sz="1800" kern="1200" dirty="0"/>
        </a:p>
      </dsp:txBody>
      <dsp:txXfrm>
        <a:off x="503376" y="5063963"/>
        <a:ext cx="9538688" cy="71294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9B6AA0-2F72-456F-AFE2-1CD6359A77F5}">
      <dsp:nvSpPr>
        <dsp:cNvPr id="0" name=""/>
        <dsp:cNvSpPr/>
      </dsp:nvSpPr>
      <dsp:spPr>
        <a:xfrm>
          <a:off x="0" y="462430"/>
          <a:ext cx="95404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F6218-1DEF-44E1-929F-384699EAC359}">
      <dsp:nvSpPr>
        <dsp:cNvPr id="0" name=""/>
        <dsp:cNvSpPr/>
      </dsp:nvSpPr>
      <dsp:spPr>
        <a:xfrm>
          <a:off x="458387" y="182672"/>
          <a:ext cx="9075467" cy="4716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424" tIns="0" rIns="25242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С6.1. Совершенствование линии С2. Повышение помехоустойчивости и скрытности.</a:t>
          </a:r>
          <a:endParaRPr lang="ru-RU" sz="1600" kern="1200" dirty="0"/>
        </a:p>
      </dsp:txBody>
      <dsp:txXfrm>
        <a:off x="458387" y="182672"/>
        <a:ext cx="9075467" cy="471637"/>
      </dsp:txXfrm>
    </dsp:sp>
    <dsp:sp modelId="{507874E8-D630-4D3F-AAF5-A7639B78D709}">
      <dsp:nvSpPr>
        <dsp:cNvPr id="0" name=""/>
        <dsp:cNvSpPr/>
      </dsp:nvSpPr>
      <dsp:spPr>
        <a:xfrm>
          <a:off x="0" y="1181870"/>
          <a:ext cx="95404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1B89A-9F50-4098-B768-662167CB196C}">
      <dsp:nvSpPr>
        <dsp:cNvPr id="0" name=""/>
        <dsp:cNvSpPr/>
      </dsp:nvSpPr>
      <dsp:spPr>
        <a:xfrm>
          <a:off x="458387" y="860230"/>
          <a:ext cx="9075467" cy="513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424" tIns="0" rIns="25242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С6.2. Повышение пропускной способности линии передачи данных, повышение дальности действия.</a:t>
          </a:r>
          <a:endParaRPr lang="ru-RU" sz="1600" kern="1200" dirty="0"/>
        </a:p>
      </dsp:txBody>
      <dsp:txXfrm>
        <a:off x="458387" y="860230"/>
        <a:ext cx="9075467" cy="513520"/>
      </dsp:txXfrm>
    </dsp:sp>
    <dsp:sp modelId="{78FDB9EE-49EE-419D-A336-784EF9D147D9}">
      <dsp:nvSpPr>
        <dsp:cNvPr id="0" name=""/>
        <dsp:cNvSpPr/>
      </dsp:nvSpPr>
      <dsp:spPr>
        <a:xfrm>
          <a:off x="0" y="2208492"/>
          <a:ext cx="95404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C27A2-3E0B-4E67-8BCE-0EF93EE57A82}">
      <dsp:nvSpPr>
        <dsp:cNvPr id="0" name=""/>
        <dsp:cNvSpPr/>
      </dsp:nvSpPr>
      <dsp:spPr>
        <a:xfrm>
          <a:off x="458387" y="1579670"/>
          <a:ext cx="9075467" cy="8207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424" tIns="0" rIns="25242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С6.3.  Формирование сетей информационного обмена. Самоорганизующиеся сети.</a:t>
          </a:r>
          <a:endParaRPr lang="ru-RU" sz="1600" kern="1200" dirty="0"/>
        </a:p>
      </dsp:txBody>
      <dsp:txXfrm>
        <a:off x="458387" y="1579670"/>
        <a:ext cx="9075467" cy="820701"/>
      </dsp:txXfrm>
    </dsp:sp>
    <dsp:sp modelId="{DFEA01C5-6E46-4FDB-9C11-8CB2DBDB9637}">
      <dsp:nvSpPr>
        <dsp:cNvPr id="0" name=""/>
        <dsp:cNvSpPr/>
      </dsp:nvSpPr>
      <dsp:spPr>
        <a:xfrm>
          <a:off x="0" y="3280815"/>
          <a:ext cx="95404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0A700-1AA8-4D55-B23C-0F351AA2A51F}">
      <dsp:nvSpPr>
        <dsp:cNvPr id="0" name=""/>
        <dsp:cNvSpPr/>
      </dsp:nvSpPr>
      <dsp:spPr>
        <a:xfrm>
          <a:off x="458387" y="2606292"/>
          <a:ext cx="9075467" cy="866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424" tIns="0" rIns="25242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С6.4. Групповое применение – формирование сети информационного обмена. Реконфигурация сети в зависимости от боевых потерь, утраты узлов, изменения задач группы и т.д.</a:t>
          </a:r>
          <a:endParaRPr lang="ru-RU" sz="1600" kern="1200" dirty="0"/>
        </a:p>
      </dsp:txBody>
      <dsp:txXfrm>
        <a:off x="458387" y="2606292"/>
        <a:ext cx="9075467" cy="866403"/>
      </dsp:txXfrm>
    </dsp:sp>
    <dsp:sp modelId="{CF098067-3B69-425F-8ACB-AAECEC55F7CD}">
      <dsp:nvSpPr>
        <dsp:cNvPr id="0" name=""/>
        <dsp:cNvSpPr/>
      </dsp:nvSpPr>
      <dsp:spPr>
        <a:xfrm>
          <a:off x="0" y="4081348"/>
          <a:ext cx="95404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9E1D9-6414-4570-8B12-FB87EA7E7F14}">
      <dsp:nvSpPr>
        <dsp:cNvPr id="0" name=""/>
        <dsp:cNvSpPr/>
      </dsp:nvSpPr>
      <dsp:spPr>
        <a:xfrm>
          <a:off x="458387" y="3678615"/>
          <a:ext cx="9075467" cy="5946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424" tIns="0" rIns="25242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С6.5. Сложные сети информационного обмена в многоэшелонной группировке разновысотных и наземных взаимодействующих робототехнических комплексов.</a:t>
          </a:r>
          <a:endParaRPr lang="ru-RU" sz="1600" kern="1200" dirty="0"/>
        </a:p>
      </dsp:txBody>
      <dsp:txXfrm>
        <a:off x="458387" y="3678615"/>
        <a:ext cx="9075467" cy="594613"/>
      </dsp:txXfrm>
    </dsp:sp>
    <dsp:sp modelId="{6D20D39A-F767-46CB-974B-FD0D3F787D70}">
      <dsp:nvSpPr>
        <dsp:cNvPr id="0" name=""/>
        <dsp:cNvSpPr/>
      </dsp:nvSpPr>
      <dsp:spPr>
        <a:xfrm>
          <a:off x="0" y="4881881"/>
          <a:ext cx="95404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9278F-3D57-48CB-BD21-149B9EB43C13}">
      <dsp:nvSpPr>
        <dsp:cNvPr id="0" name=""/>
        <dsp:cNvSpPr/>
      </dsp:nvSpPr>
      <dsp:spPr>
        <a:xfrm>
          <a:off x="458387" y="4479148"/>
          <a:ext cx="9075467" cy="5946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424" tIns="0" rIns="25242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С6.6. Формирование информационных полей для автономного решения задач групп ЛА, для разнородных мноногоэшеленных групп.</a:t>
          </a:r>
          <a:endParaRPr lang="ru-RU" sz="1600" kern="1200" dirty="0"/>
        </a:p>
      </dsp:txBody>
      <dsp:txXfrm>
        <a:off x="458387" y="4479148"/>
        <a:ext cx="9075467" cy="594613"/>
      </dsp:txXfrm>
    </dsp:sp>
    <dsp:sp modelId="{7C02B7A1-F63B-4C58-ACE2-DE15D034DA8F}">
      <dsp:nvSpPr>
        <dsp:cNvPr id="0" name=""/>
        <dsp:cNvSpPr/>
      </dsp:nvSpPr>
      <dsp:spPr>
        <a:xfrm>
          <a:off x="0" y="5682415"/>
          <a:ext cx="95404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0CB18-FF14-45EE-93EE-59891F3F5D84}">
      <dsp:nvSpPr>
        <dsp:cNvPr id="0" name=""/>
        <dsp:cNvSpPr/>
      </dsp:nvSpPr>
      <dsp:spPr>
        <a:xfrm>
          <a:off x="458387" y="5279681"/>
          <a:ext cx="9075467" cy="5946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424" tIns="0" rIns="25242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С6.7. Многоканальные гибридные каналы. Гибридные информационные сети.</a:t>
          </a:r>
          <a:endParaRPr lang="ru-RU" sz="1600" kern="1200" dirty="0"/>
        </a:p>
      </dsp:txBody>
      <dsp:txXfrm>
        <a:off x="458387" y="5279681"/>
        <a:ext cx="9075467" cy="59461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1CC6B2-6209-4CF9-91D1-5C7CDAEE6EC3}">
      <dsp:nvSpPr>
        <dsp:cNvPr id="0" name=""/>
        <dsp:cNvSpPr/>
      </dsp:nvSpPr>
      <dsp:spPr>
        <a:xfrm>
          <a:off x="0" y="818956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85EE9-673C-4124-9A43-A0789C888765}">
      <dsp:nvSpPr>
        <dsp:cNvPr id="0" name=""/>
        <dsp:cNvSpPr/>
      </dsp:nvSpPr>
      <dsp:spPr>
        <a:xfrm>
          <a:off x="471140" y="563891"/>
          <a:ext cx="9374538" cy="330678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С5.1. Навигация с использованием АЗН-В.</a:t>
          </a:r>
          <a:endParaRPr lang="ru-RU" sz="1600" kern="1200" dirty="0"/>
        </a:p>
      </dsp:txBody>
      <dsp:txXfrm>
        <a:off x="471140" y="563891"/>
        <a:ext cx="9374538" cy="330678"/>
      </dsp:txXfrm>
    </dsp:sp>
    <dsp:sp modelId="{068D6C0B-F56A-4B43-AAD1-BF83A518FD3F}">
      <dsp:nvSpPr>
        <dsp:cNvPr id="0" name=""/>
        <dsp:cNvSpPr/>
      </dsp:nvSpPr>
      <dsp:spPr>
        <a:xfrm>
          <a:off x="0" y="1202386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3040"/>
              <a:satOff val="1230"/>
              <a:lumOff val="17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C1178-F7E5-4B11-99AA-0ACCF96DF1DA}">
      <dsp:nvSpPr>
        <dsp:cNvPr id="0" name=""/>
        <dsp:cNvSpPr/>
      </dsp:nvSpPr>
      <dsp:spPr>
        <a:xfrm>
          <a:off x="468727" y="971956"/>
          <a:ext cx="9374538" cy="304230"/>
        </a:xfrm>
        <a:prstGeom prst="roundRect">
          <a:avLst/>
        </a:prstGeom>
        <a:solidFill>
          <a:schemeClr val="accent2">
            <a:shade val="80000"/>
            <a:hueOff val="13040"/>
            <a:satOff val="1230"/>
            <a:lumOff val="17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С5.2. Помехоустойчивая СНС.</a:t>
          </a:r>
          <a:endParaRPr lang="ru-RU" sz="1600" kern="1200" dirty="0"/>
        </a:p>
      </dsp:txBody>
      <dsp:txXfrm>
        <a:off x="468727" y="971956"/>
        <a:ext cx="9374538" cy="304230"/>
      </dsp:txXfrm>
    </dsp:sp>
    <dsp:sp modelId="{A14A15F8-0CDA-43A3-91F8-E0D50B3A4258}">
      <dsp:nvSpPr>
        <dsp:cNvPr id="0" name=""/>
        <dsp:cNvSpPr/>
      </dsp:nvSpPr>
      <dsp:spPr>
        <a:xfrm>
          <a:off x="0" y="1835518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26081"/>
              <a:satOff val="2459"/>
              <a:lumOff val="3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C5390-D115-40DD-97A5-D9165E451E01}">
      <dsp:nvSpPr>
        <dsp:cNvPr id="0" name=""/>
        <dsp:cNvSpPr/>
      </dsp:nvSpPr>
      <dsp:spPr>
        <a:xfrm>
          <a:off x="468727" y="1355386"/>
          <a:ext cx="9374538" cy="553932"/>
        </a:xfrm>
        <a:prstGeom prst="roundRect">
          <a:avLst/>
        </a:prstGeom>
        <a:solidFill>
          <a:schemeClr val="accent2">
            <a:shade val="80000"/>
            <a:hueOff val="26081"/>
            <a:satOff val="2459"/>
            <a:lumOff val="3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С5.3. Система позиционирования по оптическим изображениям. Многоканальные образы. Распознавание изображений, образов. </a:t>
          </a:r>
          <a:endParaRPr lang="ru-RU" sz="1600" kern="1200" dirty="0"/>
        </a:p>
      </dsp:txBody>
      <dsp:txXfrm>
        <a:off x="468727" y="1355386"/>
        <a:ext cx="9374538" cy="553932"/>
      </dsp:txXfrm>
    </dsp:sp>
    <dsp:sp modelId="{47F4707F-43EB-447D-92F3-47CCC2045DF9}">
      <dsp:nvSpPr>
        <dsp:cNvPr id="0" name=""/>
        <dsp:cNvSpPr/>
      </dsp:nvSpPr>
      <dsp:spPr>
        <a:xfrm>
          <a:off x="0" y="2531986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39121"/>
              <a:satOff val="3689"/>
              <a:lumOff val="52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E9AA6-F85C-43EC-94C0-B29928E9A1FE}">
      <dsp:nvSpPr>
        <dsp:cNvPr id="0" name=""/>
        <dsp:cNvSpPr/>
      </dsp:nvSpPr>
      <dsp:spPr>
        <a:xfrm>
          <a:off x="468727" y="1988518"/>
          <a:ext cx="9374538" cy="617267"/>
        </a:xfrm>
        <a:prstGeom prst="roundRect">
          <a:avLst/>
        </a:prstGeom>
        <a:solidFill>
          <a:schemeClr val="accent2">
            <a:shade val="80000"/>
            <a:hueOff val="39121"/>
            <a:satOff val="3689"/>
            <a:lumOff val="5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С5.4. Помехоустойчивая система навигации по профилю высот местности. Создание локальных цифровых карт местности района применения.</a:t>
          </a:r>
          <a:endParaRPr lang="ru-RU" sz="1600" kern="1200" dirty="0"/>
        </a:p>
      </dsp:txBody>
      <dsp:txXfrm>
        <a:off x="468727" y="1988518"/>
        <a:ext cx="9374538" cy="617267"/>
      </dsp:txXfrm>
    </dsp:sp>
    <dsp:sp modelId="{76867AE0-D495-420E-9813-552E8029D7F4}">
      <dsp:nvSpPr>
        <dsp:cNvPr id="0" name=""/>
        <dsp:cNvSpPr/>
      </dsp:nvSpPr>
      <dsp:spPr>
        <a:xfrm>
          <a:off x="0" y="2977132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52162"/>
              <a:satOff val="4918"/>
              <a:lumOff val="69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8E93E-2309-40DC-A72A-1D0B321CCC35}">
      <dsp:nvSpPr>
        <dsp:cNvPr id="0" name=""/>
        <dsp:cNvSpPr/>
      </dsp:nvSpPr>
      <dsp:spPr>
        <a:xfrm>
          <a:off x="468727" y="2684986"/>
          <a:ext cx="9374538" cy="365946"/>
        </a:xfrm>
        <a:prstGeom prst="roundRect">
          <a:avLst/>
        </a:prstGeom>
        <a:solidFill>
          <a:schemeClr val="accent2">
            <a:shade val="80000"/>
            <a:hueOff val="52162"/>
            <a:satOff val="4918"/>
            <a:lumOff val="69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С5.5. Малогабаритные инерциальные системы.</a:t>
          </a:r>
          <a:endParaRPr lang="ru-RU" sz="1600" kern="1200" dirty="0"/>
        </a:p>
      </dsp:txBody>
      <dsp:txXfrm>
        <a:off x="468727" y="2684986"/>
        <a:ext cx="9374538" cy="365946"/>
      </dsp:txXfrm>
    </dsp:sp>
    <dsp:sp modelId="{00533ACC-CFE5-47D0-BF43-5FD188C6B514}">
      <dsp:nvSpPr>
        <dsp:cNvPr id="0" name=""/>
        <dsp:cNvSpPr/>
      </dsp:nvSpPr>
      <dsp:spPr>
        <a:xfrm>
          <a:off x="0" y="3442432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65202"/>
              <a:satOff val="6148"/>
              <a:lumOff val="8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B4892-B458-4FE2-9F31-AA926F29105E}">
      <dsp:nvSpPr>
        <dsp:cNvPr id="0" name=""/>
        <dsp:cNvSpPr/>
      </dsp:nvSpPr>
      <dsp:spPr>
        <a:xfrm>
          <a:off x="468727" y="3130132"/>
          <a:ext cx="9374538" cy="386099"/>
        </a:xfrm>
        <a:prstGeom prst="roundRect">
          <a:avLst/>
        </a:prstGeom>
        <a:solidFill>
          <a:schemeClr val="accent2">
            <a:shade val="80000"/>
            <a:hueOff val="65202"/>
            <a:satOff val="6148"/>
            <a:lumOff val="86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С5.6. Групповая навигация. Предупреждение столкновений, в том числе с препятствиями.</a:t>
          </a:r>
          <a:endParaRPr lang="ru-RU" sz="1600" kern="1200" dirty="0"/>
        </a:p>
      </dsp:txBody>
      <dsp:txXfrm>
        <a:off x="468727" y="3130132"/>
        <a:ext cx="9374538" cy="386099"/>
      </dsp:txXfrm>
    </dsp:sp>
    <dsp:sp modelId="{01EEFBC1-CDF5-4DDA-BB5D-FFD13E8ADA77}">
      <dsp:nvSpPr>
        <dsp:cNvPr id="0" name=""/>
        <dsp:cNvSpPr/>
      </dsp:nvSpPr>
      <dsp:spPr>
        <a:xfrm>
          <a:off x="0" y="3900224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78242"/>
              <a:satOff val="7378"/>
              <a:lumOff val="10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E9B84-2A0A-4CAC-AECD-69E65AF2C3DE}">
      <dsp:nvSpPr>
        <dsp:cNvPr id="0" name=""/>
        <dsp:cNvSpPr/>
      </dsp:nvSpPr>
      <dsp:spPr>
        <a:xfrm>
          <a:off x="468727" y="3595432"/>
          <a:ext cx="9374538" cy="378592"/>
        </a:xfrm>
        <a:prstGeom prst="roundRect">
          <a:avLst/>
        </a:prstGeom>
        <a:solidFill>
          <a:schemeClr val="accent2">
            <a:shade val="80000"/>
            <a:hueOff val="78242"/>
            <a:satOff val="7378"/>
            <a:lumOff val="104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С5.7. </a:t>
          </a:r>
          <a:r>
            <a:rPr lang="ru-RU" sz="1600" kern="1200" dirty="0" err="1" smtClean="0"/>
            <a:t>Межсамолетная</a:t>
          </a:r>
          <a:r>
            <a:rPr lang="ru-RU" sz="1600" kern="1200" dirty="0" smtClean="0"/>
            <a:t> (между ЛА) навигация.</a:t>
          </a:r>
          <a:endParaRPr lang="ru-RU" sz="1600" kern="1200" dirty="0"/>
        </a:p>
      </dsp:txBody>
      <dsp:txXfrm>
        <a:off x="468727" y="3595432"/>
        <a:ext cx="9374538" cy="378592"/>
      </dsp:txXfrm>
    </dsp:sp>
    <dsp:sp modelId="{3569318F-B69E-4EB1-8D96-FA16F32757E0}">
      <dsp:nvSpPr>
        <dsp:cNvPr id="0" name=""/>
        <dsp:cNvSpPr/>
      </dsp:nvSpPr>
      <dsp:spPr>
        <a:xfrm>
          <a:off x="0" y="4276356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91283"/>
              <a:satOff val="8607"/>
              <a:lumOff val="12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17243-398E-497E-86CD-C2F47A4751F8}">
      <dsp:nvSpPr>
        <dsp:cNvPr id="0" name=""/>
        <dsp:cNvSpPr/>
      </dsp:nvSpPr>
      <dsp:spPr>
        <a:xfrm>
          <a:off x="468727" y="4053224"/>
          <a:ext cx="9374538" cy="296931"/>
        </a:xfrm>
        <a:prstGeom prst="roundRect">
          <a:avLst/>
        </a:prstGeom>
        <a:solidFill>
          <a:schemeClr val="accent2">
            <a:shade val="80000"/>
            <a:hueOff val="91283"/>
            <a:satOff val="8607"/>
            <a:lumOff val="121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С5.8. Навигация группы ЛА с разнородными источниками навигационной информации.</a:t>
          </a:r>
          <a:endParaRPr lang="ru-RU" sz="1600" kern="1200" dirty="0"/>
        </a:p>
      </dsp:txBody>
      <dsp:txXfrm>
        <a:off x="468727" y="4053224"/>
        <a:ext cx="9374538" cy="296931"/>
      </dsp:txXfrm>
    </dsp:sp>
    <dsp:sp modelId="{04FA638C-854E-4D22-9B75-7230A7FA8C11}">
      <dsp:nvSpPr>
        <dsp:cNvPr id="0" name=""/>
        <dsp:cNvSpPr/>
      </dsp:nvSpPr>
      <dsp:spPr>
        <a:xfrm>
          <a:off x="0" y="4894855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04323"/>
              <a:satOff val="9837"/>
              <a:lumOff val="138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67327-6DAE-4A1F-915F-9AD34E144E72}">
      <dsp:nvSpPr>
        <dsp:cNvPr id="0" name=""/>
        <dsp:cNvSpPr/>
      </dsp:nvSpPr>
      <dsp:spPr>
        <a:xfrm>
          <a:off x="468727" y="4429356"/>
          <a:ext cx="9374538" cy="539299"/>
        </a:xfrm>
        <a:prstGeom prst="roundRect">
          <a:avLst/>
        </a:prstGeom>
        <a:solidFill>
          <a:schemeClr val="accent2">
            <a:shade val="80000"/>
            <a:hueOff val="104323"/>
            <a:satOff val="9837"/>
            <a:lumOff val="138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С5.9. Иерархическая гибридная структура навигационной системы группы ЛА с использованием источников позиционирования относительной навигации.</a:t>
          </a:r>
          <a:endParaRPr lang="ru-RU" sz="1600" kern="1200" dirty="0"/>
        </a:p>
      </dsp:txBody>
      <dsp:txXfrm>
        <a:off x="468727" y="4429356"/>
        <a:ext cx="9374538" cy="539299"/>
      </dsp:txXfrm>
    </dsp:sp>
    <dsp:sp modelId="{AC0F2B85-31B8-4AB1-8423-87D9AA781486}">
      <dsp:nvSpPr>
        <dsp:cNvPr id="0" name=""/>
        <dsp:cNvSpPr/>
      </dsp:nvSpPr>
      <dsp:spPr>
        <a:xfrm>
          <a:off x="0" y="5505723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17364"/>
              <a:satOff val="11066"/>
              <a:lumOff val="156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82E11-D826-4A8B-8F8B-012A36EEF55A}">
      <dsp:nvSpPr>
        <dsp:cNvPr id="0" name=""/>
        <dsp:cNvSpPr/>
      </dsp:nvSpPr>
      <dsp:spPr>
        <a:xfrm>
          <a:off x="468727" y="5047855"/>
          <a:ext cx="9374538" cy="531668"/>
        </a:xfrm>
        <a:prstGeom prst="roundRect">
          <a:avLst/>
        </a:prstGeom>
        <a:solidFill>
          <a:schemeClr val="accent2">
            <a:shade val="80000"/>
            <a:hueOff val="117364"/>
            <a:satOff val="11066"/>
            <a:lumOff val="15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С5.10. Навигация с учетом акустических, радиолокационных пассивных и активных датчиков. </a:t>
          </a:r>
          <a:endParaRPr lang="ru-RU" sz="1600" kern="1200" dirty="0"/>
        </a:p>
      </dsp:txBody>
      <dsp:txXfrm>
        <a:off x="468727" y="5047855"/>
        <a:ext cx="9374538" cy="531668"/>
      </dsp:txXfrm>
    </dsp:sp>
    <dsp:sp modelId="{71BD7807-52A4-4E9D-86C2-ECE9C7B5AFA2}">
      <dsp:nvSpPr>
        <dsp:cNvPr id="0" name=""/>
        <dsp:cNvSpPr/>
      </dsp:nvSpPr>
      <dsp:spPr>
        <a:xfrm>
          <a:off x="0" y="6171669"/>
          <a:ext cx="984567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30404"/>
              <a:satOff val="12296"/>
              <a:lumOff val="173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DA8CA-086D-4E89-9183-5656BB4806E7}">
      <dsp:nvSpPr>
        <dsp:cNvPr id="0" name=""/>
        <dsp:cNvSpPr/>
      </dsp:nvSpPr>
      <dsp:spPr>
        <a:xfrm>
          <a:off x="468727" y="5658723"/>
          <a:ext cx="9374538" cy="586745"/>
        </a:xfrm>
        <a:prstGeom prst="roundRect">
          <a:avLst/>
        </a:prstGeom>
        <a:solidFill>
          <a:schemeClr val="accent2">
            <a:shade val="80000"/>
            <a:hueOff val="130404"/>
            <a:satOff val="12296"/>
            <a:lumOff val="173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00" tIns="0" rIns="2605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С5.11. Локальная навигация по группе маяков. Другие методы локального позиционирования.</a:t>
          </a:r>
          <a:endParaRPr lang="ru-RU" sz="1600" kern="1200" dirty="0"/>
        </a:p>
      </dsp:txBody>
      <dsp:txXfrm>
        <a:off x="468727" y="5658723"/>
        <a:ext cx="9374538" cy="58674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D58DEF-F05A-4EAC-88C3-3A88CCE81614}">
      <dsp:nvSpPr>
        <dsp:cNvPr id="0" name=""/>
        <dsp:cNvSpPr/>
      </dsp:nvSpPr>
      <dsp:spPr>
        <a:xfrm>
          <a:off x="0" y="818931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C5B1A-2284-49EF-A131-23C7060C00A5}">
      <dsp:nvSpPr>
        <dsp:cNvPr id="0" name=""/>
        <dsp:cNvSpPr/>
      </dsp:nvSpPr>
      <dsp:spPr>
        <a:xfrm>
          <a:off x="504323" y="387672"/>
          <a:ext cx="9450169" cy="519818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С4.1. Полет строем. Динамичное изменение строя. Групповое маневрирование.</a:t>
          </a:r>
          <a:endParaRPr lang="ru-RU" sz="1600" kern="1200" dirty="0"/>
        </a:p>
      </dsp:txBody>
      <dsp:txXfrm>
        <a:off x="504323" y="387672"/>
        <a:ext cx="9450169" cy="519818"/>
      </dsp:txXfrm>
    </dsp:sp>
    <dsp:sp modelId="{3251746D-2C16-4889-BCA9-1BC5012E7B11}">
      <dsp:nvSpPr>
        <dsp:cNvPr id="0" name=""/>
        <dsp:cNvSpPr/>
      </dsp:nvSpPr>
      <dsp:spPr>
        <a:xfrm>
          <a:off x="0" y="1437863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8629"/>
              <a:satOff val="1757"/>
              <a:lumOff val="24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107FC-023A-4A30-9B8C-BDB087F04C5C}">
      <dsp:nvSpPr>
        <dsp:cNvPr id="0" name=""/>
        <dsp:cNvSpPr/>
      </dsp:nvSpPr>
      <dsp:spPr>
        <a:xfrm>
          <a:off x="504323" y="1002531"/>
          <a:ext cx="9450169" cy="523892"/>
        </a:xfrm>
        <a:prstGeom prst="roundRect">
          <a:avLst/>
        </a:prstGeom>
        <a:solidFill>
          <a:schemeClr val="accent2">
            <a:shade val="80000"/>
            <a:hueOff val="18629"/>
            <a:satOff val="1757"/>
            <a:lumOff val="2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С4.2. Управление конфигурацией группы взаимодействующих однородных БЛА. </a:t>
          </a:r>
          <a:endParaRPr lang="ru-RU" sz="1600" kern="1200" dirty="0"/>
        </a:p>
      </dsp:txBody>
      <dsp:txXfrm>
        <a:off x="504323" y="1002531"/>
        <a:ext cx="9450169" cy="523892"/>
      </dsp:txXfrm>
    </dsp:sp>
    <dsp:sp modelId="{5B6928E6-28C1-4262-96D3-779B45FAD741}">
      <dsp:nvSpPr>
        <dsp:cNvPr id="0" name=""/>
        <dsp:cNvSpPr/>
      </dsp:nvSpPr>
      <dsp:spPr>
        <a:xfrm>
          <a:off x="0" y="1812183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37258"/>
              <a:satOff val="3513"/>
              <a:lumOff val="49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90B18-6F77-432A-B729-1E8B84A7F704}">
      <dsp:nvSpPr>
        <dsp:cNvPr id="0" name=""/>
        <dsp:cNvSpPr/>
      </dsp:nvSpPr>
      <dsp:spPr>
        <a:xfrm>
          <a:off x="504323" y="1621463"/>
          <a:ext cx="9426728" cy="279279"/>
        </a:xfrm>
        <a:prstGeom prst="roundRect">
          <a:avLst/>
        </a:prstGeom>
        <a:solidFill>
          <a:schemeClr val="accent2">
            <a:shade val="80000"/>
            <a:hueOff val="37258"/>
            <a:satOff val="3513"/>
            <a:lumOff val="49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С4.3. Организация взаимодействия в многоэшелонной РАС.</a:t>
          </a:r>
          <a:endParaRPr lang="ru-RU" sz="1600" kern="1200" dirty="0"/>
        </a:p>
      </dsp:txBody>
      <dsp:txXfrm>
        <a:off x="504323" y="1621463"/>
        <a:ext cx="9426728" cy="279279"/>
      </dsp:txXfrm>
    </dsp:sp>
    <dsp:sp modelId="{BD3B4E6C-EC84-40C1-A2AC-02B2E24C06F4}">
      <dsp:nvSpPr>
        <dsp:cNvPr id="0" name=""/>
        <dsp:cNvSpPr/>
      </dsp:nvSpPr>
      <dsp:spPr>
        <a:xfrm>
          <a:off x="0" y="2740668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55887"/>
              <a:satOff val="5270"/>
              <a:lumOff val="74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D7822-5C89-476A-B5A8-167CAF96C780}">
      <dsp:nvSpPr>
        <dsp:cNvPr id="0" name=""/>
        <dsp:cNvSpPr/>
      </dsp:nvSpPr>
      <dsp:spPr>
        <a:xfrm>
          <a:off x="503831" y="1995783"/>
          <a:ext cx="9440941" cy="833445"/>
        </a:xfrm>
        <a:prstGeom prst="roundRect">
          <a:avLst/>
        </a:prstGeom>
        <a:solidFill>
          <a:schemeClr val="accent2">
            <a:shade val="80000"/>
            <a:hueOff val="55887"/>
            <a:satOff val="5270"/>
            <a:lumOff val="74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С4.4. Управление группировкой разнородных БЛА несущих различные информационные и исполнительные функции. Одноуровневое и иерархическое построение системы управления.</a:t>
          </a:r>
          <a:endParaRPr lang="ru-RU" sz="1600" kern="1200" dirty="0"/>
        </a:p>
      </dsp:txBody>
      <dsp:txXfrm>
        <a:off x="503831" y="1995783"/>
        <a:ext cx="9440941" cy="833445"/>
      </dsp:txXfrm>
    </dsp:sp>
    <dsp:sp modelId="{1781BB8E-B4EE-4C47-8728-B4B8E6A93AC0}">
      <dsp:nvSpPr>
        <dsp:cNvPr id="0" name=""/>
        <dsp:cNvSpPr/>
      </dsp:nvSpPr>
      <dsp:spPr>
        <a:xfrm>
          <a:off x="0" y="3496445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74517"/>
              <a:satOff val="7026"/>
              <a:lumOff val="9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7EF57-2756-45E0-9F5A-D00C20D0915E}">
      <dsp:nvSpPr>
        <dsp:cNvPr id="0" name=""/>
        <dsp:cNvSpPr/>
      </dsp:nvSpPr>
      <dsp:spPr>
        <a:xfrm>
          <a:off x="503831" y="2924268"/>
          <a:ext cx="9440941" cy="660737"/>
        </a:xfrm>
        <a:prstGeom prst="roundRect">
          <a:avLst/>
        </a:prstGeom>
        <a:solidFill>
          <a:schemeClr val="accent2">
            <a:shade val="80000"/>
            <a:hueOff val="74517"/>
            <a:satOff val="7026"/>
            <a:lumOff val="9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С4.5. Управление распределением информационных задач в группе с разнородными информационными системами.</a:t>
          </a:r>
          <a:endParaRPr lang="ru-RU" sz="1600" kern="1200" dirty="0"/>
        </a:p>
      </dsp:txBody>
      <dsp:txXfrm>
        <a:off x="503831" y="2924268"/>
        <a:ext cx="9440941" cy="660737"/>
      </dsp:txXfrm>
    </dsp:sp>
    <dsp:sp modelId="{11ECF3D7-32D7-40FF-8AFE-AAD93504F6E2}">
      <dsp:nvSpPr>
        <dsp:cNvPr id="0" name=""/>
        <dsp:cNvSpPr/>
      </dsp:nvSpPr>
      <dsp:spPr>
        <a:xfrm>
          <a:off x="0" y="4252223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93146"/>
              <a:satOff val="8783"/>
              <a:lumOff val="123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8BF67-2273-4AE5-B986-632230BBB55F}">
      <dsp:nvSpPr>
        <dsp:cNvPr id="0" name=""/>
        <dsp:cNvSpPr/>
      </dsp:nvSpPr>
      <dsp:spPr>
        <a:xfrm>
          <a:off x="503831" y="3680045"/>
          <a:ext cx="9440941" cy="660737"/>
        </a:xfrm>
        <a:prstGeom prst="roundRect">
          <a:avLst/>
        </a:prstGeom>
        <a:solidFill>
          <a:schemeClr val="accent2">
            <a:shade val="80000"/>
            <a:hueOff val="93146"/>
            <a:satOff val="8783"/>
            <a:lumOff val="123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С4.6. Управление группой БЛА во взаимодействии с пилотируемыми объектами.</a:t>
          </a:r>
          <a:endParaRPr lang="ru-RU" sz="1600" kern="1200" dirty="0"/>
        </a:p>
      </dsp:txBody>
      <dsp:txXfrm>
        <a:off x="503831" y="3680045"/>
        <a:ext cx="9440941" cy="660737"/>
      </dsp:txXfrm>
    </dsp:sp>
    <dsp:sp modelId="{FF8040D6-C85F-4E99-841E-6DBEAFB60576}">
      <dsp:nvSpPr>
        <dsp:cNvPr id="0" name=""/>
        <dsp:cNvSpPr/>
      </dsp:nvSpPr>
      <dsp:spPr>
        <a:xfrm>
          <a:off x="0" y="5008000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11775"/>
              <a:satOff val="10539"/>
              <a:lumOff val="148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7308D-39BB-467C-A47E-E41E0AAD8C50}">
      <dsp:nvSpPr>
        <dsp:cNvPr id="0" name=""/>
        <dsp:cNvSpPr/>
      </dsp:nvSpPr>
      <dsp:spPr>
        <a:xfrm>
          <a:off x="503831" y="4435823"/>
          <a:ext cx="9440941" cy="660737"/>
        </a:xfrm>
        <a:prstGeom prst="roundRect">
          <a:avLst/>
        </a:prstGeom>
        <a:solidFill>
          <a:schemeClr val="accent2">
            <a:shade val="80000"/>
            <a:hueOff val="111775"/>
            <a:satOff val="10539"/>
            <a:lumOff val="148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С4.7. Управление реконфигурацией группы в процессе выполнения задач. </a:t>
          </a:r>
          <a:endParaRPr lang="ru-RU" sz="1600" kern="1200" dirty="0"/>
        </a:p>
      </dsp:txBody>
      <dsp:txXfrm>
        <a:off x="503831" y="4435823"/>
        <a:ext cx="9440941" cy="660737"/>
      </dsp:txXfrm>
    </dsp:sp>
    <dsp:sp modelId="{1C9230F0-A39D-4F9B-8CBE-BFB8110ADCC6}">
      <dsp:nvSpPr>
        <dsp:cNvPr id="0" name=""/>
        <dsp:cNvSpPr/>
      </dsp:nvSpPr>
      <dsp:spPr>
        <a:xfrm>
          <a:off x="0" y="5763777"/>
          <a:ext cx="10086474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30404"/>
              <a:satOff val="12296"/>
              <a:lumOff val="173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0FA41-A75F-4DA9-95DF-896F6149A95F}">
      <dsp:nvSpPr>
        <dsp:cNvPr id="0" name=""/>
        <dsp:cNvSpPr/>
      </dsp:nvSpPr>
      <dsp:spPr>
        <a:xfrm>
          <a:off x="503831" y="5191600"/>
          <a:ext cx="9440941" cy="660737"/>
        </a:xfrm>
        <a:prstGeom prst="roundRect">
          <a:avLst/>
        </a:prstGeom>
        <a:solidFill>
          <a:schemeClr val="accent2">
            <a:shade val="80000"/>
            <a:hueOff val="130404"/>
            <a:satOff val="12296"/>
            <a:lumOff val="173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71" tIns="0" rIns="266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С4.8. Автономизация действий группы. Управление путем формирования «миссии» группировки.</a:t>
          </a:r>
          <a:endParaRPr lang="ru-RU" sz="1600" kern="1200" dirty="0"/>
        </a:p>
      </dsp:txBody>
      <dsp:txXfrm>
        <a:off x="503831" y="5191600"/>
        <a:ext cx="9440941" cy="66073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4E9765-CC30-4087-A548-CBD62F1AEF94}">
      <dsp:nvSpPr>
        <dsp:cNvPr id="0" name=""/>
        <dsp:cNvSpPr/>
      </dsp:nvSpPr>
      <dsp:spPr>
        <a:xfrm>
          <a:off x="0" y="920907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8330B-1BC0-4EEF-AF17-C5EFE6304873}">
      <dsp:nvSpPr>
        <dsp:cNvPr id="0" name=""/>
        <dsp:cNvSpPr/>
      </dsp:nvSpPr>
      <dsp:spPr>
        <a:xfrm>
          <a:off x="480575" y="418635"/>
          <a:ext cx="9334906" cy="576072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С4.9. Управление распределением информационных потоков.</a:t>
          </a:r>
          <a:endParaRPr lang="ru-RU" sz="1600" kern="1200" dirty="0"/>
        </a:p>
      </dsp:txBody>
      <dsp:txXfrm>
        <a:off x="480575" y="418635"/>
        <a:ext cx="9334906" cy="576072"/>
      </dsp:txXfrm>
    </dsp:sp>
    <dsp:sp modelId="{196D8110-A7A0-4D34-9CDE-D0E26426162D}">
      <dsp:nvSpPr>
        <dsp:cNvPr id="0" name=""/>
        <dsp:cNvSpPr/>
      </dsp:nvSpPr>
      <dsp:spPr>
        <a:xfrm>
          <a:off x="0" y="1576180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8629"/>
              <a:satOff val="1757"/>
              <a:lumOff val="24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04AF2-0742-4DCA-A152-2BF5ED7AC976}">
      <dsp:nvSpPr>
        <dsp:cNvPr id="0" name=""/>
        <dsp:cNvSpPr/>
      </dsp:nvSpPr>
      <dsp:spPr>
        <a:xfrm>
          <a:off x="480575" y="1073907"/>
          <a:ext cx="9334906" cy="576072"/>
        </a:xfrm>
        <a:prstGeom prst="roundRect">
          <a:avLst/>
        </a:prstGeom>
        <a:solidFill>
          <a:schemeClr val="accent2">
            <a:shade val="80000"/>
            <a:hueOff val="18629"/>
            <a:satOff val="1757"/>
            <a:lumOff val="2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С4.10. Формирование иерархии решения информационно-управляющих задач в группе.</a:t>
          </a:r>
          <a:endParaRPr lang="ru-RU" sz="1600" kern="1200" dirty="0"/>
        </a:p>
      </dsp:txBody>
      <dsp:txXfrm>
        <a:off x="480575" y="1073907"/>
        <a:ext cx="9334906" cy="576072"/>
      </dsp:txXfrm>
    </dsp:sp>
    <dsp:sp modelId="{3390B74A-FF65-480D-B8B3-C949100AAEE4}">
      <dsp:nvSpPr>
        <dsp:cNvPr id="0" name=""/>
        <dsp:cNvSpPr/>
      </dsp:nvSpPr>
      <dsp:spPr>
        <a:xfrm>
          <a:off x="0" y="2231452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37258"/>
              <a:satOff val="3513"/>
              <a:lumOff val="49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22699-8692-4EAD-81F2-B3AD34F9FF21}">
      <dsp:nvSpPr>
        <dsp:cNvPr id="0" name=""/>
        <dsp:cNvSpPr/>
      </dsp:nvSpPr>
      <dsp:spPr>
        <a:xfrm>
          <a:off x="480575" y="1729180"/>
          <a:ext cx="9334906" cy="576072"/>
        </a:xfrm>
        <a:prstGeom prst="roundRect">
          <a:avLst/>
        </a:prstGeom>
        <a:solidFill>
          <a:schemeClr val="accent2">
            <a:shade val="80000"/>
            <a:hueOff val="37258"/>
            <a:satOff val="3513"/>
            <a:lumOff val="49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С4.11.Взаимное целераспределение в группе.</a:t>
          </a:r>
          <a:endParaRPr lang="ru-RU" sz="1600" kern="1200" dirty="0"/>
        </a:p>
      </dsp:txBody>
      <dsp:txXfrm>
        <a:off x="480575" y="1729180"/>
        <a:ext cx="9334906" cy="576072"/>
      </dsp:txXfrm>
    </dsp:sp>
    <dsp:sp modelId="{CDD1F38D-A044-42D5-83E9-7986F6450F4A}">
      <dsp:nvSpPr>
        <dsp:cNvPr id="0" name=""/>
        <dsp:cNvSpPr/>
      </dsp:nvSpPr>
      <dsp:spPr>
        <a:xfrm>
          <a:off x="0" y="2886724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55887"/>
              <a:satOff val="5270"/>
              <a:lumOff val="74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1A52E-9605-49D9-8132-DF0D500FF951}">
      <dsp:nvSpPr>
        <dsp:cNvPr id="0" name=""/>
        <dsp:cNvSpPr/>
      </dsp:nvSpPr>
      <dsp:spPr>
        <a:xfrm>
          <a:off x="480575" y="2384452"/>
          <a:ext cx="9334906" cy="576072"/>
        </a:xfrm>
        <a:prstGeom prst="roundRect">
          <a:avLst/>
        </a:prstGeom>
        <a:solidFill>
          <a:schemeClr val="accent2">
            <a:shade val="80000"/>
            <a:hueOff val="55887"/>
            <a:satOff val="5270"/>
            <a:lumOff val="74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С4.12. Взаимное целеуказание в пространственно-распределенной группе.</a:t>
          </a:r>
          <a:endParaRPr lang="ru-RU" sz="1600" kern="1200" dirty="0"/>
        </a:p>
      </dsp:txBody>
      <dsp:txXfrm>
        <a:off x="480575" y="2384452"/>
        <a:ext cx="9334906" cy="576072"/>
      </dsp:txXfrm>
    </dsp:sp>
    <dsp:sp modelId="{6CBC9DD9-06A3-423D-AB80-89796E69F057}">
      <dsp:nvSpPr>
        <dsp:cNvPr id="0" name=""/>
        <dsp:cNvSpPr/>
      </dsp:nvSpPr>
      <dsp:spPr>
        <a:xfrm>
          <a:off x="0" y="3541997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74517"/>
              <a:satOff val="7026"/>
              <a:lumOff val="9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8E5D5-A5DD-4A6A-8781-D7A77EEEC0AE}">
      <dsp:nvSpPr>
        <dsp:cNvPr id="0" name=""/>
        <dsp:cNvSpPr/>
      </dsp:nvSpPr>
      <dsp:spPr>
        <a:xfrm>
          <a:off x="480575" y="3039724"/>
          <a:ext cx="9334906" cy="576072"/>
        </a:xfrm>
        <a:prstGeom prst="roundRect">
          <a:avLst/>
        </a:prstGeom>
        <a:solidFill>
          <a:schemeClr val="accent2">
            <a:shade val="80000"/>
            <a:hueOff val="74517"/>
            <a:satOff val="7026"/>
            <a:lumOff val="9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С4.13. Оптимизация уровня автономизации, распределение задач между группой и центром управления.</a:t>
          </a:r>
          <a:endParaRPr lang="ru-RU" sz="1600" kern="1200" dirty="0"/>
        </a:p>
      </dsp:txBody>
      <dsp:txXfrm>
        <a:off x="480575" y="3039724"/>
        <a:ext cx="9334906" cy="576072"/>
      </dsp:txXfrm>
    </dsp:sp>
    <dsp:sp modelId="{6506A6B3-DA21-488D-B7AB-F5EC9EFE1E32}">
      <dsp:nvSpPr>
        <dsp:cNvPr id="0" name=""/>
        <dsp:cNvSpPr/>
      </dsp:nvSpPr>
      <dsp:spPr>
        <a:xfrm>
          <a:off x="0" y="4197269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93146"/>
              <a:satOff val="8783"/>
              <a:lumOff val="123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A1ECA-B356-4347-A4DB-05F8CB25F266}">
      <dsp:nvSpPr>
        <dsp:cNvPr id="0" name=""/>
        <dsp:cNvSpPr/>
      </dsp:nvSpPr>
      <dsp:spPr>
        <a:xfrm>
          <a:off x="480575" y="3694997"/>
          <a:ext cx="9334906" cy="576072"/>
        </a:xfrm>
        <a:prstGeom prst="roundRect">
          <a:avLst/>
        </a:prstGeom>
        <a:solidFill>
          <a:schemeClr val="accent2">
            <a:shade val="80000"/>
            <a:hueOff val="93146"/>
            <a:satOff val="8783"/>
            <a:lumOff val="123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С4.14. Распределение задач в группе по воздействию на противника между огневым и информационным подавлением. </a:t>
          </a:r>
          <a:endParaRPr lang="ru-RU" sz="1600" kern="1200" dirty="0"/>
        </a:p>
      </dsp:txBody>
      <dsp:txXfrm>
        <a:off x="480575" y="3694997"/>
        <a:ext cx="9334906" cy="576072"/>
      </dsp:txXfrm>
    </dsp:sp>
    <dsp:sp modelId="{A12C1FDA-3797-4E2C-98CB-5D5255E7434D}">
      <dsp:nvSpPr>
        <dsp:cNvPr id="0" name=""/>
        <dsp:cNvSpPr/>
      </dsp:nvSpPr>
      <dsp:spPr>
        <a:xfrm>
          <a:off x="0" y="4852542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11775"/>
              <a:satOff val="10539"/>
              <a:lumOff val="148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17358-A723-4BC1-96D9-1F53B42C6E82}">
      <dsp:nvSpPr>
        <dsp:cNvPr id="0" name=""/>
        <dsp:cNvSpPr/>
      </dsp:nvSpPr>
      <dsp:spPr>
        <a:xfrm>
          <a:off x="480575" y="4350269"/>
          <a:ext cx="9334906" cy="576072"/>
        </a:xfrm>
        <a:prstGeom prst="roundRect">
          <a:avLst/>
        </a:prstGeom>
        <a:solidFill>
          <a:schemeClr val="accent2">
            <a:shade val="80000"/>
            <a:hueOff val="111775"/>
            <a:satOff val="10539"/>
            <a:lumOff val="148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С4.15. Формирование принципов и алгоритмов действия группы для информационного воздействия на объекты противника.</a:t>
          </a:r>
          <a:endParaRPr lang="ru-RU" sz="1600" kern="1200" dirty="0"/>
        </a:p>
      </dsp:txBody>
      <dsp:txXfrm>
        <a:off x="480575" y="4350269"/>
        <a:ext cx="9334906" cy="576072"/>
      </dsp:txXfrm>
    </dsp:sp>
    <dsp:sp modelId="{2C9AA1CB-F703-4CF4-B31D-5488572E4110}">
      <dsp:nvSpPr>
        <dsp:cNvPr id="0" name=""/>
        <dsp:cNvSpPr/>
      </dsp:nvSpPr>
      <dsp:spPr>
        <a:xfrm>
          <a:off x="0" y="5507814"/>
          <a:ext cx="9822537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30404"/>
              <a:satOff val="12296"/>
              <a:lumOff val="173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C0093-2BB4-4112-8498-78D530E56F1D}">
      <dsp:nvSpPr>
        <dsp:cNvPr id="0" name=""/>
        <dsp:cNvSpPr/>
      </dsp:nvSpPr>
      <dsp:spPr>
        <a:xfrm>
          <a:off x="480575" y="5005542"/>
          <a:ext cx="9334906" cy="576072"/>
        </a:xfrm>
        <a:prstGeom prst="roundRect">
          <a:avLst/>
        </a:prstGeom>
        <a:solidFill>
          <a:schemeClr val="accent2">
            <a:shade val="80000"/>
            <a:hueOff val="130404"/>
            <a:satOff val="12296"/>
            <a:lumOff val="173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88" tIns="0" rIns="25988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С4.16. Организация групповых воздушных боев.</a:t>
          </a:r>
          <a:endParaRPr lang="ru-RU" sz="1600" kern="1200" dirty="0"/>
        </a:p>
      </dsp:txBody>
      <dsp:txXfrm>
        <a:off x="480575" y="5005542"/>
        <a:ext cx="9334906" cy="57607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33D02C-C8E3-44BF-AB8C-017468E263B4}">
      <dsp:nvSpPr>
        <dsp:cNvPr id="0" name=""/>
        <dsp:cNvSpPr/>
      </dsp:nvSpPr>
      <dsp:spPr>
        <a:xfrm>
          <a:off x="333149" y="696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1. Полет строем. Динамичное изменение строя. Групповое маневрирование.</a:t>
          </a:r>
          <a:endParaRPr lang="ru-RU" sz="1400" kern="1200" dirty="0"/>
        </a:p>
      </dsp:txBody>
      <dsp:txXfrm>
        <a:off x="333149" y="696"/>
        <a:ext cx="2627096" cy="1576257"/>
      </dsp:txXfrm>
    </dsp:sp>
    <dsp:sp modelId="{F6A89326-8258-4CF1-8171-3CFCFB786D6B}">
      <dsp:nvSpPr>
        <dsp:cNvPr id="0" name=""/>
        <dsp:cNvSpPr/>
      </dsp:nvSpPr>
      <dsp:spPr>
        <a:xfrm>
          <a:off x="3222955" y="696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629"/>
                <a:satOff val="1757"/>
                <a:lumOff val="2479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629"/>
                <a:satOff val="1757"/>
                <a:lumOff val="2479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629"/>
                <a:satOff val="1757"/>
                <a:lumOff val="24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2. Управление конфигурацией группы взаимодействующих однородных БЛА. </a:t>
          </a:r>
          <a:endParaRPr lang="ru-RU" sz="1400" kern="1200"/>
        </a:p>
      </dsp:txBody>
      <dsp:txXfrm>
        <a:off x="3222955" y="696"/>
        <a:ext cx="2627096" cy="1576257"/>
      </dsp:txXfrm>
    </dsp:sp>
    <dsp:sp modelId="{D70DD5EB-0DF3-406A-B1E1-4262FD80B7C0}">
      <dsp:nvSpPr>
        <dsp:cNvPr id="0" name=""/>
        <dsp:cNvSpPr/>
      </dsp:nvSpPr>
      <dsp:spPr>
        <a:xfrm>
          <a:off x="6112761" y="696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7258"/>
                <a:satOff val="3513"/>
                <a:lumOff val="495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7258"/>
                <a:satOff val="3513"/>
                <a:lumOff val="495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7258"/>
                <a:satOff val="3513"/>
                <a:lumOff val="49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3. Организация взаимодействия в многоэшелонной РАС.</a:t>
          </a:r>
          <a:endParaRPr lang="ru-RU" sz="1400" kern="1200"/>
        </a:p>
      </dsp:txBody>
      <dsp:txXfrm>
        <a:off x="6112761" y="696"/>
        <a:ext cx="2627096" cy="1576257"/>
      </dsp:txXfrm>
    </dsp:sp>
    <dsp:sp modelId="{3F8E2006-E9F9-45B0-AE56-BC97154736BF}">
      <dsp:nvSpPr>
        <dsp:cNvPr id="0" name=""/>
        <dsp:cNvSpPr/>
      </dsp:nvSpPr>
      <dsp:spPr>
        <a:xfrm>
          <a:off x="333149" y="1839664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887"/>
                <a:satOff val="5270"/>
                <a:lumOff val="743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887"/>
                <a:satOff val="5270"/>
                <a:lumOff val="743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887"/>
                <a:satOff val="5270"/>
                <a:lumOff val="743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4. Управление группировкой разнородных БЛА несущих различные информационные и исполнительные функции. Одноуровневое и иерархическое построение системы управления.</a:t>
          </a:r>
          <a:endParaRPr lang="ru-RU" sz="1400" kern="1200" dirty="0"/>
        </a:p>
      </dsp:txBody>
      <dsp:txXfrm>
        <a:off x="333149" y="1839664"/>
        <a:ext cx="2627096" cy="1576257"/>
      </dsp:txXfrm>
    </dsp:sp>
    <dsp:sp modelId="{556D0779-FE49-4754-BABC-A34A333C0D79}">
      <dsp:nvSpPr>
        <dsp:cNvPr id="0" name=""/>
        <dsp:cNvSpPr/>
      </dsp:nvSpPr>
      <dsp:spPr>
        <a:xfrm>
          <a:off x="3222955" y="1839664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74517"/>
                <a:satOff val="7026"/>
                <a:lumOff val="991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74517"/>
                <a:satOff val="7026"/>
                <a:lumOff val="991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74517"/>
                <a:satOff val="7026"/>
                <a:lumOff val="9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5. Управление распределением информационных задач в группе с разнородными информационными системами.</a:t>
          </a:r>
          <a:endParaRPr lang="ru-RU" sz="1400" kern="1200" dirty="0"/>
        </a:p>
      </dsp:txBody>
      <dsp:txXfrm>
        <a:off x="3222955" y="1839664"/>
        <a:ext cx="2627096" cy="1576257"/>
      </dsp:txXfrm>
    </dsp:sp>
    <dsp:sp modelId="{CAE09715-68CE-4E44-99E6-C6675A3AE983}">
      <dsp:nvSpPr>
        <dsp:cNvPr id="0" name=""/>
        <dsp:cNvSpPr/>
      </dsp:nvSpPr>
      <dsp:spPr>
        <a:xfrm>
          <a:off x="6112761" y="1839664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3146"/>
                <a:satOff val="8783"/>
                <a:lumOff val="1239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3146"/>
                <a:satOff val="8783"/>
                <a:lumOff val="1239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3146"/>
                <a:satOff val="8783"/>
                <a:lumOff val="123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6. Управление группой БЛА во взаимодействии с пилотируемыми объектами.</a:t>
          </a:r>
          <a:endParaRPr lang="ru-RU" sz="1400" kern="1200" dirty="0"/>
        </a:p>
      </dsp:txBody>
      <dsp:txXfrm>
        <a:off x="6112761" y="1839664"/>
        <a:ext cx="2627096" cy="1576257"/>
      </dsp:txXfrm>
    </dsp:sp>
    <dsp:sp modelId="{1413A7C6-9FF1-4EFC-9651-84C4206ECD19}">
      <dsp:nvSpPr>
        <dsp:cNvPr id="0" name=""/>
        <dsp:cNvSpPr/>
      </dsp:nvSpPr>
      <dsp:spPr>
        <a:xfrm>
          <a:off x="1778052" y="3678631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11775"/>
                <a:satOff val="10539"/>
                <a:lumOff val="14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11775"/>
                <a:satOff val="10539"/>
                <a:lumOff val="14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11775"/>
                <a:satOff val="10539"/>
                <a:lumOff val="1487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7. Управление реконфигурацией группы в процессе выполнения задач. </a:t>
          </a:r>
          <a:endParaRPr lang="ru-RU" sz="1400" kern="1200" dirty="0"/>
        </a:p>
      </dsp:txBody>
      <dsp:txXfrm>
        <a:off x="1778052" y="3678631"/>
        <a:ext cx="2627096" cy="1576257"/>
      </dsp:txXfrm>
    </dsp:sp>
    <dsp:sp modelId="{435D1044-BA2B-4B7B-B987-ED8DB653DCC6}">
      <dsp:nvSpPr>
        <dsp:cNvPr id="0" name=""/>
        <dsp:cNvSpPr/>
      </dsp:nvSpPr>
      <dsp:spPr>
        <a:xfrm>
          <a:off x="4667858" y="3678631"/>
          <a:ext cx="2627096" cy="157625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30404"/>
                <a:satOff val="12296"/>
                <a:lumOff val="17351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0404"/>
                <a:satOff val="12296"/>
                <a:lumOff val="17351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0404"/>
                <a:satOff val="12296"/>
                <a:lumOff val="173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8. Автономизация действий группы. Управление путем формирования «миссии» группировки.</a:t>
          </a:r>
          <a:endParaRPr lang="ru-RU" sz="1400" kern="1200" dirty="0"/>
        </a:p>
      </dsp:txBody>
      <dsp:txXfrm>
        <a:off x="4667858" y="3678631"/>
        <a:ext cx="2627096" cy="157625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030860-627F-4F2B-BD80-ADDE33FB2793}">
      <dsp:nvSpPr>
        <dsp:cNvPr id="0" name=""/>
        <dsp:cNvSpPr/>
      </dsp:nvSpPr>
      <dsp:spPr>
        <a:xfrm rot="5400000">
          <a:off x="5307236" y="-2474860"/>
          <a:ext cx="757044" cy="589889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транспортировка грузов промышленного и бытового назначения, грузов государственных структур. В перспективе – пассажирские перевозки.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Решение нетранспортных задач</a:t>
          </a:r>
          <a:endParaRPr lang="ru-RU" sz="1300" kern="1200" dirty="0"/>
        </a:p>
      </dsp:txBody>
      <dsp:txXfrm rot="5400000">
        <a:off x="5307236" y="-2474860"/>
        <a:ext cx="757044" cy="5898894"/>
      </dsp:txXfrm>
    </dsp:sp>
    <dsp:sp modelId="{8F469FA5-2E64-4AFB-9643-47CFD57D9AFF}">
      <dsp:nvSpPr>
        <dsp:cNvPr id="0" name=""/>
        <dsp:cNvSpPr/>
      </dsp:nvSpPr>
      <dsp:spPr>
        <a:xfrm>
          <a:off x="581817" y="1433"/>
          <a:ext cx="2154493" cy="946305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libri" panose="020F0502020204030204" pitchFamily="34" charset="0"/>
            </a:rPr>
            <a:t>Назначение</a:t>
          </a:r>
          <a:endParaRPr lang="ru-RU" sz="1600" kern="1200">
            <a:latin typeface="Calibri" panose="020F0502020204030204" pitchFamily="34" charset="0"/>
          </a:endParaRPr>
        </a:p>
      </dsp:txBody>
      <dsp:txXfrm>
        <a:off x="581817" y="1433"/>
        <a:ext cx="2154493" cy="946305"/>
      </dsp:txXfrm>
    </dsp:sp>
    <dsp:sp modelId="{8F24652B-9089-4783-A35A-BA06B2BC6278}">
      <dsp:nvSpPr>
        <dsp:cNvPr id="0" name=""/>
        <dsp:cNvSpPr/>
      </dsp:nvSpPr>
      <dsp:spPr>
        <a:xfrm rot="5400000">
          <a:off x="5307236" y="-1481239"/>
          <a:ext cx="757044" cy="589889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коммерческая структура (совокупность структур)</a:t>
          </a:r>
          <a:endParaRPr lang="ru-RU" sz="1300" kern="1200" dirty="0"/>
        </a:p>
      </dsp:txBody>
      <dsp:txXfrm rot="5400000">
        <a:off x="5307236" y="-1481239"/>
        <a:ext cx="757044" cy="5898894"/>
      </dsp:txXfrm>
    </dsp:sp>
    <dsp:sp modelId="{437A2BFD-00A5-4A16-91C6-A4F370CCC131}">
      <dsp:nvSpPr>
        <dsp:cNvPr id="0" name=""/>
        <dsp:cNvSpPr/>
      </dsp:nvSpPr>
      <dsp:spPr>
        <a:xfrm>
          <a:off x="581817" y="995054"/>
          <a:ext cx="2154493" cy="946305"/>
        </a:xfrm>
        <a:prstGeom prst="roundRect">
          <a:avLst/>
        </a:prstGeom>
        <a:solidFill>
          <a:schemeClr val="accent2">
            <a:shade val="80000"/>
            <a:hueOff val="65202"/>
            <a:satOff val="6148"/>
            <a:lumOff val="86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libri" panose="020F0502020204030204" pitchFamily="34" charset="0"/>
            </a:rPr>
            <a:t>Вид собственности</a:t>
          </a:r>
          <a:r>
            <a:rPr lang="ru-RU" sz="1600" kern="1200" dirty="0" smtClean="0">
              <a:latin typeface="Calibri" panose="020F0502020204030204" pitchFamily="34" charset="0"/>
            </a:rPr>
            <a:t> 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581817" y="995054"/>
        <a:ext cx="2154493" cy="946305"/>
      </dsp:txXfrm>
    </dsp:sp>
    <dsp:sp modelId="{37AC9FFD-028F-4CB8-84B1-9204B1735C73}">
      <dsp:nvSpPr>
        <dsp:cNvPr id="0" name=""/>
        <dsp:cNvSpPr/>
      </dsp:nvSpPr>
      <dsp:spPr>
        <a:xfrm rot="5400000">
          <a:off x="5307236" y="-487618"/>
          <a:ext cx="757044" cy="589889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smtClean="0"/>
            <a:t>многоступенчатая разветвленная звездообразная сеть,  «хабовая иерархическая», присутствие выделенных регулярных линий.</a:t>
          </a:r>
          <a:endParaRPr lang="ru-RU" sz="1300" kern="1200"/>
        </a:p>
      </dsp:txBody>
      <dsp:txXfrm rot="5400000">
        <a:off x="5307236" y="-487618"/>
        <a:ext cx="757044" cy="5898894"/>
      </dsp:txXfrm>
    </dsp:sp>
    <dsp:sp modelId="{66D9EE63-014D-47D1-8BC0-D1D06C04D706}">
      <dsp:nvSpPr>
        <dsp:cNvPr id="0" name=""/>
        <dsp:cNvSpPr/>
      </dsp:nvSpPr>
      <dsp:spPr>
        <a:xfrm>
          <a:off x="581817" y="1988675"/>
          <a:ext cx="2154493" cy="946305"/>
        </a:xfrm>
        <a:prstGeom prst="roundRect">
          <a:avLst/>
        </a:prstGeom>
        <a:solidFill>
          <a:schemeClr val="accent2">
            <a:shade val="80000"/>
            <a:hueOff val="130404"/>
            <a:satOff val="12296"/>
            <a:lumOff val="173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libri" panose="020F0502020204030204" pitchFamily="34" charset="0"/>
            </a:rPr>
            <a:t>Структура построения</a:t>
          </a:r>
          <a:r>
            <a:rPr lang="ru-RU" sz="1600" kern="1200" smtClean="0">
              <a:latin typeface="Calibri" panose="020F0502020204030204" pitchFamily="34" charset="0"/>
            </a:rPr>
            <a:t> </a:t>
          </a:r>
          <a:endParaRPr lang="ru-RU" sz="1600" kern="1200">
            <a:latin typeface="Calibri" panose="020F0502020204030204" pitchFamily="34" charset="0"/>
          </a:endParaRPr>
        </a:p>
      </dsp:txBody>
      <dsp:txXfrm>
        <a:off x="581817" y="1988675"/>
        <a:ext cx="2154493" cy="94630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B8558E-57A1-471F-A890-965A522AF2DB}">
      <dsp:nvSpPr>
        <dsp:cNvPr id="0" name=""/>
        <dsp:cNvSpPr/>
      </dsp:nvSpPr>
      <dsp:spPr>
        <a:xfrm>
          <a:off x="3193" y="396657"/>
          <a:ext cx="1729009" cy="1037405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транспортная инфраструктура </a:t>
          </a:r>
          <a:endParaRPr lang="ru-RU" sz="1600" kern="1200" dirty="0"/>
        </a:p>
      </dsp:txBody>
      <dsp:txXfrm>
        <a:off x="3193" y="396657"/>
        <a:ext cx="1729009" cy="1037405"/>
      </dsp:txXfrm>
    </dsp:sp>
    <dsp:sp modelId="{2B1B48B0-34FF-43F2-9180-C06CBF0FD7B4}">
      <dsp:nvSpPr>
        <dsp:cNvPr id="0" name=""/>
        <dsp:cNvSpPr/>
      </dsp:nvSpPr>
      <dsp:spPr>
        <a:xfrm>
          <a:off x="1905104" y="396657"/>
          <a:ext cx="1729009" cy="1037405"/>
        </a:xfrm>
        <a:prstGeom prst="rect">
          <a:avLst/>
        </a:prstGeom>
        <a:solidFill>
          <a:schemeClr val="accent2">
            <a:shade val="80000"/>
            <a:hueOff val="32601"/>
            <a:satOff val="3074"/>
            <a:lumOff val="43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транспортные предприятия </a:t>
          </a:r>
          <a:endParaRPr lang="ru-RU" sz="1600" kern="1200" dirty="0"/>
        </a:p>
      </dsp:txBody>
      <dsp:txXfrm>
        <a:off x="1905104" y="396657"/>
        <a:ext cx="1729009" cy="1037405"/>
      </dsp:txXfrm>
    </dsp:sp>
    <dsp:sp modelId="{FD08F738-C6EC-4A7C-9AF0-7240A925DB6C}">
      <dsp:nvSpPr>
        <dsp:cNvPr id="0" name=""/>
        <dsp:cNvSpPr/>
      </dsp:nvSpPr>
      <dsp:spPr>
        <a:xfrm>
          <a:off x="3807015" y="396657"/>
          <a:ext cx="1729009" cy="1037405"/>
        </a:xfrm>
        <a:prstGeom prst="rect">
          <a:avLst/>
        </a:prstGeom>
        <a:solidFill>
          <a:schemeClr val="accent2">
            <a:shade val="80000"/>
            <a:hueOff val="65202"/>
            <a:satOff val="6148"/>
            <a:lumOff val="86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транспортные средства (БЛА) </a:t>
          </a:r>
          <a:endParaRPr lang="ru-RU" sz="1600" kern="1200" dirty="0"/>
        </a:p>
      </dsp:txBody>
      <dsp:txXfrm>
        <a:off x="3807015" y="396657"/>
        <a:ext cx="1729009" cy="1037405"/>
      </dsp:txXfrm>
    </dsp:sp>
    <dsp:sp modelId="{8CFCE13C-9A94-4F42-8245-38CF141625BB}">
      <dsp:nvSpPr>
        <dsp:cNvPr id="0" name=""/>
        <dsp:cNvSpPr/>
      </dsp:nvSpPr>
      <dsp:spPr>
        <a:xfrm>
          <a:off x="5708925" y="396657"/>
          <a:ext cx="1729009" cy="1037405"/>
        </a:xfrm>
        <a:prstGeom prst="rect">
          <a:avLst/>
        </a:prstGeom>
        <a:solidFill>
          <a:schemeClr val="accent2">
            <a:shade val="80000"/>
            <a:hueOff val="97803"/>
            <a:satOff val="9222"/>
            <a:lumOff val="130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управление воздушным движением  </a:t>
          </a:r>
          <a:endParaRPr lang="ru-RU" sz="1600" kern="1200" dirty="0"/>
        </a:p>
      </dsp:txBody>
      <dsp:txXfrm>
        <a:off x="5708925" y="396657"/>
        <a:ext cx="1729009" cy="1037405"/>
      </dsp:txXfrm>
    </dsp:sp>
    <dsp:sp modelId="{1A4E59EA-AAC2-4ED8-A533-72454EDC5526}">
      <dsp:nvSpPr>
        <dsp:cNvPr id="0" name=""/>
        <dsp:cNvSpPr/>
      </dsp:nvSpPr>
      <dsp:spPr>
        <a:xfrm>
          <a:off x="7610836" y="396657"/>
          <a:ext cx="1729009" cy="1037405"/>
        </a:xfrm>
        <a:prstGeom prst="rect">
          <a:avLst/>
        </a:prstGeom>
        <a:solidFill>
          <a:schemeClr val="accent2">
            <a:shade val="80000"/>
            <a:hueOff val="130404"/>
            <a:satOff val="12296"/>
            <a:lumOff val="173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система управления</a:t>
          </a:r>
          <a:endParaRPr lang="ru-RU" sz="1600" kern="1200" dirty="0"/>
        </a:p>
      </dsp:txBody>
      <dsp:txXfrm>
        <a:off x="7610836" y="396657"/>
        <a:ext cx="1729009" cy="1037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A8F40-0F85-487B-A59F-9D331F8AB65E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60450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069FA-B966-4793-94AB-46BC376BD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275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E4112-9326-449F-A810-11FB9ADCE9B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38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D9F45-94B9-4B8C-978B-3C06C64D30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9569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16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069FA-B966-4793-94AB-46BC376BDDB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343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069FA-B966-4793-94AB-46BC376BDDB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005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9FA-B966-4793-94AB-46BC376BDD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39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048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794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575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675" y="1239846"/>
            <a:ext cx="8020050" cy="2632440"/>
          </a:xfrm>
        </p:spPr>
        <p:txBody>
          <a:bodyPr anchor="b">
            <a:normAutofit/>
          </a:bodyPr>
          <a:lstStyle>
            <a:lvl1pPr algn="ctr">
              <a:defRPr sz="394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>
            <a:normAutofit/>
          </a:bodyPr>
          <a:lstStyle>
            <a:lvl1pPr marL="0" indent="0" algn="ctr">
              <a:buNone/>
              <a:defRPr sz="157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0758" indent="0" algn="ctr">
              <a:buNone/>
              <a:defRPr sz="1842"/>
            </a:lvl2pPr>
            <a:lvl3pPr marL="601515" indent="0" algn="ctr">
              <a:buNone/>
              <a:defRPr sz="1579"/>
            </a:lvl3pPr>
            <a:lvl4pPr marL="902273" indent="0" algn="ctr">
              <a:buNone/>
              <a:defRPr sz="1316"/>
            </a:lvl4pPr>
            <a:lvl5pPr marL="1203030" indent="0" algn="ctr">
              <a:buNone/>
              <a:defRPr sz="1316"/>
            </a:lvl5pPr>
            <a:lvl6pPr marL="1503788" indent="0" algn="ctr">
              <a:buNone/>
              <a:defRPr sz="1316"/>
            </a:lvl6pPr>
            <a:lvl7pPr marL="1804546" indent="0" algn="ctr">
              <a:buNone/>
              <a:defRPr sz="1316"/>
            </a:lvl7pPr>
            <a:lvl8pPr marL="2105303" indent="0" algn="ctr">
              <a:buNone/>
              <a:defRPr sz="1316"/>
            </a:lvl8pPr>
            <a:lvl9pPr marL="2406061" indent="0" algn="ctr">
              <a:buNone/>
              <a:defRPr sz="131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6A3F9-91E4-4CF2-89B8-8EBFAFED29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1962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02BA0-AAD1-4B5E-B89E-6245C42ADD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085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8026"/>
            <a:ext cx="9223058" cy="3143589"/>
          </a:xfrm>
        </p:spPr>
        <p:txBody>
          <a:bodyPr anchor="b">
            <a:normAutofit/>
          </a:bodyPr>
          <a:lstStyle>
            <a:lvl1pPr>
              <a:defRPr sz="3947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19492"/>
            <a:ext cx="9223058" cy="1654026"/>
          </a:xfrm>
        </p:spPr>
        <p:txBody>
          <a:bodyPr anchor="t">
            <a:normAutofit/>
          </a:bodyPr>
          <a:lstStyle>
            <a:lvl1pPr marL="0" indent="0">
              <a:buNone/>
              <a:defRPr sz="157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0758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2pPr>
            <a:lvl3pPr marL="60151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3pPr>
            <a:lvl4pPr marL="902273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4pPr>
            <a:lvl5pPr marL="1203030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5pPr>
            <a:lvl6pPr marL="1503788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6pPr>
            <a:lvl7pPr marL="1804546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7pPr>
            <a:lvl8pPr marL="2105303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8pPr>
            <a:lvl9pPr marL="2406061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84040-4B7F-40E0-8DE4-54B5343462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6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247" y="2016339"/>
            <a:ext cx="4544695" cy="47975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6339"/>
            <a:ext cx="4544695" cy="47975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14C48-3601-45E2-82F1-906491D139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8097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247" y="1854321"/>
            <a:ext cx="4522417" cy="9103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79" b="1"/>
            </a:lvl1pPr>
            <a:lvl2pPr marL="300758" indent="0">
              <a:buNone/>
              <a:defRPr sz="1316" b="1"/>
            </a:lvl2pPr>
            <a:lvl3pPr marL="601515" indent="0">
              <a:buNone/>
              <a:defRPr sz="1184" b="1"/>
            </a:lvl3pPr>
            <a:lvl4pPr marL="902273" indent="0">
              <a:buNone/>
              <a:defRPr sz="1053" b="1"/>
            </a:lvl4pPr>
            <a:lvl5pPr marL="1203030" indent="0">
              <a:buNone/>
              <a:defRPr sz="1053" b="1"/>
            </a:lvl5pPr>
            <a:lvl6pPr marL="1503788" indent="0">
              <a:buNone/>
              <a:defRPr sz="1053" b="1"/>
            </a:lvl6pPr>
            <a:lvl7pPr marL="1804546" indent="0">
              <a:buNone/>
              <a:defRPr sz="1053" b="1"/>
            </a:lvl7pPr>
            <a:lvl8pPr marL="2105303" indent="0">
              <a:buNone/>
              <a:defRPr sz="1053" b="1"/>
            </a:lvl8pPr>
            <a:lvl9pPr marL="2406061" indent="0">
              <a:buNone/>
              <a:defRPr sz="105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247" y="2764693"/>
            <a:ext cx="4522417" cy="40579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5" y="1854319"/>
            <a:ext cx="4544696" cy="91037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579" b="1"/>
            </a:lvl1pPr>
            <a:lvl2pPr marL="300758" indent="0">
              <a:buNone/>
              <a:defRPr sz="1316" b="1"/>
            </a:lvl2pPr>
            <a:lvl3pPr marL="601515" indent="0">
              <a:buNone/>
              <a:defRPr sz="1184" b="1"/>
            </a:lvl3pPr>
            <a:lvl4pPr marL="902273" indent="0">
              <a:buNone/>
              <a:defRPr sz="1053" b="1"/>
            </a:lvl4pPr>
            <a:lvl5pPr marL="1203030" indent="0">
              <a:buNone/>
              <a:defRPr sz="1053" b="1"/>
            </a:lvl5pPr>
            <a:lvl6pPr marL="1503788" indent="0">
              <a:buNone/>
              <a:defRPr sz="1053" b="1"/>
            </a:lvl6pPr>
            <a:lvl7pPr marL="1804546" indent="0">
              <a:buNone/>
              <a:defRPr sz="1053" b="1"/>
            </a:lvl7pPr>
            <a:lvl8pPr marL="2105303" indent="0">
              <a:buNone/>
              <a:defRPr sz="1053" b="1"/>
            </a:lvl8pPr>
            <a:lvl9pPr marL="2406061" indent="0">
              <a:buNone/>
              <a:defRPr sz="105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5" y="2764693"/>
            <a:ext cx="4544696" cy="40579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F4B23-61A3-4004-9655-A05852122C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119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6A3FD-3A25-499D-9390-A0D6EEB0DE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1694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F92C67-D2D4-418F-BFAD-A2B9F4C233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122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44" y="504087"/>
            <a:ext cx="3448622" cy="1764291"/>
          </a:xfrm>
        </p:spPr>
        <p:txBody>
          <a:bodyPr anchor="b">
            <a:normAutofit/>
          </a:bodyPr>
          <a:lstStyle>
            <a:lvl1pPr>
              <a:defRPr sz="210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695" y="1092183"/>
            <a:ext cx="5413534" cy="5376898"/>
          </a:xfrm>
        </p:spPr>
        <p:txBody>
          <a:bodyPr/>
          <a:lstStyle>
            <a:lvl1pPr>
              <a:defRPr sz="2105"/>
            </a:lvl1pPr>
            <a:lvl2pPr>
              <a:defRPr sz="1842"/>
            </a:lvl2pPr>
            <a:lvl3pPr>
              <a:defRPr sz="1579"/>
            </a:lvl3pPr>
            <a:lvl4pPr>
              <a:defRPr sz="1316"/>
            </a:lvl4pPr>
            <a:lvl5pPr>
              <a:defRPr sz="1316"/>
            </a:lvl5pPr>
            <a:lvl6pPr>
              <a:defRPr sz="1316"/>
            </a:lvl6pPr>
            <a:lvl7pPr>
              <a:defRPr sz="1316"/>
            </a:lvl7pPr>
            <a:lvl8pPr>
              <a:defRPr sz="1316"/>
            </a:lvl8pPr>
            <a:lvl9pPr>
              <a:defRPr sz="131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844" y="2268378"/>
            <a:ext cx="3448622" cy="420070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3"/>
            </a:lvl1pPr>
            <a:lvl2pPr marL="300758" indent="0">
              <a:buNone/>
              <a:defRPr sz="789"/>
            </a:lvl2pPr>
            <a:lvl3pPr marL="601515" indent="0">
              <a:buNone/>
              <a:defRPr sz="658"/>
            </a:lvl3pPr>
            <a:lvl4pPr marL="902273" indent="0">
              <a:buNone/>
              <a:defRPr sz="592"/>
            </a:lvl4pPr>
            <a:lvl5pPr marL="1203030" indent="0">
              <a:buNone/>
              <a:defRPr sz="592"/>
            </a:lvl5pPr>
            <a:lvl6pPr marL="1503788" indent="0">
              <a:buNone/>
              <a:defRPr sz="592"/>
            </a:lvl6pPr>
            <a:lvl7pPr marL="1804546" indent="0">
              <a:buNone/>
              <a:defRPr sz="592"/>
            </a:lvl7pPr>
            <a:lvl8pPr marL="2105303" indent="0">
              <a:buNone/>
              <a:defRPr sz="592"/>
            </a:lvl8pPr>
            <a:lvl9pPr marL="2406061" indent="0">
              <a:buNone/>
              <a:defRPr sz="5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2292A-065F-468E-9973-9ACB66E553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311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4969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44" y="504084"/>
            <a:ext cx="3448622" cy="1764295"/>
          </a:xfrm>
        </p:spPr>
        <p:txBody>
          <a:bodyPr anchor="b">
            <a:normAutofit/>
          </a:bodyPr>
          <a:lstStyle>
            <a:lvl1pPr>
              <a:defRPr sz="210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4695" y="1092183"/>
            <a:ext cx="5413534" cy="5376898"/>
          </a:xfrm>
        </p:spPr>
        <p:txBody>
          <a:bodyPr/>
          <a:lstStyle>
            <a:lvl1pPr marL="0" indent="0">
              <a:buNone/>
              <a:defRPr sz="2105"/>
            </a:lvl1pPr>
            <a:lvl2pPr marL="300758" indent="0">
              <a:buNone/>
              <a:defRPr sz="1842"/>
            </a:lvl2pPr>
            <a:lvl3pPr marL="601515" indent="0">
              <a:buNone/>
              <a:defRPr sz="1579"/>
            </a:lvl3pPr>
            <a:lvl4pPr marL="902273" indent="0">
              <a:buNone/>
              <a:defRPr sz="1316"/>
            </a:lvl4pPr>
            <a:lvl5pPr marL="1203030" indent="0">
              <a:buNone/>
              <a:defRPr sz="1316"/>
            </a:lvl5pPr>
            <a:lvl6pPr marL="1503788" indent="0">
              <a:buNone/>
              <a:defRPr sz="1316"/>
            </a:lvl6pPr>
            <a:lvl7pPr marL="1804546" indent="0">
              <a:buNone/>
              <a:defRPr sz="1316"/>
            </a:lvl7pPr>
            <a:lvl8pPr marL="2105303" indent="0">
              <a:buNone/>
              <a:defRPr sz="1316"/>
            </a:lvl8pPr>
            <a:lvl9pPr marL="2406061" indent="0">
              <a:buNone/>
              <a:defRPr sz="131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844" y="2268379"/>
            <a:ext cx="3448622" cy="420070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3"/>
            </a:lvl1pPr>
            <a:lvl2pPr marL="300758" indent="0">
              <a:buNone/>
              <a:defRPr sz="789"/>
            </a:lvl2pPr>
            <a:lvl3pPr marL="601515" indent="0">
              <a:buNone/>
              <a:defRPr sz="658"/>
            </a:lvl3pPr>
            <a:lvl4pPr marL="902273" indent="0">
              <a:buNone/>
              <a:defRPr sz="592"/>
            </a:lvl4pPr>
            <a:lvl5pPr marL="1203030" indent="0">
              <a:buNone/>
              <a:defRPr sz="592"/>
            </a:lvl5pPr>
            <a:lvl6pPr marL="1503788" indent="0">
              <a:buNone/>
              <a:defRPr sz="592"/>
            </a:lvl6pPr>
            <a:lvl7pPr marL="1804546" indent="0">
              <a:buNone/>
              <a:defRPr sz="592"/>
            </a:lvl7pPr>
            <a:lvl8pPr marL="2105303" indent="0">
              <a:buNone/>
              <a:defRPr sz="592"/>
            </a:lvl8pPr>
            <a:lvl9pPr marL="2406061" indent="0">
              <a:buNone/>
              <a:defRPr sz="5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F70A1-CE52-4675-8C82-525539489B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807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A666D-04B3-4717-A891-B79449DDA6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02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397316"/>
            <a:ext cx="2305764" cy="64078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397318"/>
            <a:ext cx="6783626" cy="64078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3AEB5-3EB4-48F9-A6D6-008D813CED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4704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3253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87E64D97-06C2-40B4-A3FE-385BB41A5408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41377" y="6956319"/>
            <a:ext cx="810940" cy="396961"/>
          </a:xfrm>
          <a:prstGeom prst="rect">
            <a:avLst/>
          </a:prstGeom>
        </p:spPr>
        <p:txBody>
          <a:bodyPr/>
          <a:lstStyle/>
          <a:p>
            <a:fld id="{0EEE2AF9-9F61-4A0D-BDE8-FD84BDF9C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1203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  <a:prstGeom prst="rect">
            <a:avLst/>
          </a:prstGeom>
        </p:spPr>
        <p:txBody>
          <a:bodyPr anchor="t"/>
          <a:lstStyle>
            <a:lvl1pPr algn="l">
              <a:defRPr sz="441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87E64D97-06C2-40B4-A3FE-385BB41A5408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41377" y="6956319"/>
            <a:ext cx="810940" cy="396961"/>
          </a:xfrm>
          <a:prstGeom prst="rect">
            <a:avLst/>
          </a:prstGeom>
        </p:spPr>
        <p:txBody>
          <a:bodyPr/>
          <a:lstStyle/>
          <a:p>
            <a:fld id="{0EEE2AF9-9F61-4A0D-BDE8-FD84BDF9C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7556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2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DA75-BAD5-48CD-8A74-D3A890080974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7F5A7-1964-42E3-87B4-A8822F94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071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26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439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692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73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291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875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731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D9E63-F6C4-41FC-8086-ADE3DDEAB0E9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23321-06EE-4827-8D66-06E485E79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640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rgbClr val="A8E0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1247" y="403267"/>
            <a:ext cx="9223058" cy="1461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247" y="2016339"/>
            <a:ext cx="9223058" cy="479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3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3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8289" y="7008173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0DD20A-9047-475F-B63C-3CD6AE0FB0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53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01515" rtl="0" eaLnBrk="1" latinLnBrk="0" hangingPunct="1">
        <a:lnSpc>
          <a:spcPct val="90000"/>
        </a:lnSpc>
        <a:spcBef>
          <a:spcPct val="0"/>
        </a:spcBef>
        <a:buNone/>
        <a:defRPr sz="28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379" indent="-150379" algn="l" defTabSz="601515" rtl="0" eaLnBrk="1" latinLnBrk="0" hangingPunct="1">
        <a:lnSpc>
          <a:spcPct val="90000"/>
        </a:lnSpc>
        <a:spcBef>
          <a:spcPts val="658"/>
        </a:spcBef>
        <a:buFont typeface="Wingdings 2" pitchFamily="18" charset="2"/>
        <a:buChar char=""/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51136" indent="-150379" algn="l" defTabSz="601515" rtl="0" eaLnBrk="1" latinLnBrk="0" hangingPunct="1">
        <a:lnSpc>
          <a:spcPct val="90000"/>
        </a:lnSpc>
        <a:spcBef>
          <a:spcPts val="329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751894" indent="-150379" algn="l" defTabSz="601515" rtl="0" eaLnBrk="1" latinLnBrk="0" hangingPunct="1">
        <a:lnSpc>
          <a:spcPct val="90000"/>
        </a:lnSpc>
        <a:spcBef>
          <a:spcPts val="329"/>
        </a:spcBef>
        <a:buFont typeface="Wingdings 2" pitchFamily="18" charset="2"/>
        <a:buChar char=""/>
        <a:defRPr sz="1316" kern="1200">
          <a:solidFill>
            <a:schemeClr val="tx1"/>
          </a:solidFill>
          <a:latin typeface="+mn-lt"/>
          <a:ea typeface="+mn-ea"/>
          <a:cs typeface="+mn-cs"/>
        </a:defRPr>
      </a:lvl3pPr>
      <a:lvl4pPr marL="1052652" indent="-150379" algn="l" defTabSz="601515" rtl="0" eaLnBrk="1" latinLnBrk="0" hangingPunct="1">
        <a:lnSpc>
          <a:spcPct val="90000"/>
        </a:lnSpc>
        <a:spcBef>
          <a:spcPts val="329"/>
        </a:spcBef>
        <a:buFont typeface="Wingdings 2" pitchFamily="18" charset="2"/>
        <a:buChar char=""/>
        <a:defRPr sz="1184" kern="1200">
          <a:solidFill>
            <a:schemeClr val="tx1"/>
          </a:solidFill>
          <a:latin typeface="+mn-lt"/>
          <a:ea typeface="+mn-ea"/>
          <a:cs typeface="+mn-cs"/>
        </a:defRPr>
      </a:lvl4pPr>
      <a:lvl5pPr marL="1353409" indent="-150379" algn="l" defTabSz="601515" rtl="0" eaLnBrk="1" latinLnBrk="0" hangingPunct="1">
        <a:lnSpc>
          <a:spcPct val="90000"/>
        </a:lnSpc>
        <a:spcBef>
          <a:spcPts val="329"/>
        </a:spcBef>
        <a:buFont typeface="Wingdings 2" pitchFamily="18" charset="2"/>
        <a:buChar char=""/>
        <a:defRPr sz="1184" kern="1200">
          <a:solidFill>
            <a:schemeClr val="tx1"/>
          </a:solidFill>
          <a:latin typeface="+mn-lt"/>
          <a:ea typeface="+mn-ea"/>
          <a:cs typeface="+mn-cs"/>
        </a:defRPr>
      </a:lvl5pPr>
      <a:lvl6pPr marL="1654167" indent="-150379" algn="l" defTabSz="601515" rtl="0" eaLnBrk="1" latinLnBrk="0" hangingPunct="1">
        <a:spcBef>
          <a:spcPct val="20000"/>
        </a:spcBef>
        <a:buFont typeface="Wingdings 2" pitchFamily="18" charset="2"/>
        <a:buChar char=""/>
        <a:defRPr sz="1184" kern="1200">
          <a:solidFill>
            <a:schemeClr val="tx1"/>
          </a:solidFill>
          <a:latin typeface="+mn-lt"/>
          <a:ea typeface="+mn-ea"/>
          <a:cs typeface="+mn-cs"/>
        </a:defRPr>
      </a:lvl6pPr>
      <a:lvl7pPr marL="1954924" indent="-150379" algn="l" defTabSz="601515" rtl="0" eaLnBrk="1" latinLnBrk="0" hangingPunct="1">
        <a:spcBef>
          <a:spcPct val="20000"/>
        </a:spcBef>
        <a:buFont typeface="Wingdings 2" pitchFamily="18" charset="2"/>
        <a:buChar char=""/>
        <a:defRPr sz="1184" kern="1200">
          <a:solidFill>
            <a:schemeClr val="tx1"/>
          </a:solidFill>
          <a:latin typeface="+mn-lt"/>
          <a:ea typeface="+mn-ea"/>
          <a:cs typeface="+mn-cs"/>
        </a:defRPr>
      </a:lvl7pPr>
      <a:lvl8pPr marL="2255682" indent="-150379" algn="l" defTabSz="601515" rtl="0" eaLnBrk="1" latinLnBrk="0" hangingPunct="1">
        <a:spcBef>
          <a:spcPct val="20000"/>
        </a:spcBef>
        <a:buFont typeface="Wingdings 2" pitchFamily="18" charset="2"/>
        <a:buChar char=""/>
        <a:defRPr sz="1184" kern="1200">
          <a:solidFill>
            <a:schemeClr val="tx1"/>
          </a:solidFill>
          <a:latin typeface="+mn-lt"/>
          <a:ea typeface="+mn-ea"/>
          <a:cs typeface="+mn-cs"/>
        </a:defRPr>
      </a:lvl8pPr>
      <a:lvl9pPr marL="2556440" indent="-150379" algn="l" defTabSz="601515" rtl="0" eaLnBrk="1" latinLnBrk="0" hangingPunct="1">
        <a:spcBef>
          <a:spcPct val="20000"/>
        </a:spcBef>
        <a:buFont typeface="Wingdings 2" pitchFamily="18" charset="2"/>
        <a:buChar char=""/>
        <a:defRPr sz="11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1pPr>
      <a:lvl2pPr marL="300758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2pPr>
      <a:lvl3pPr marL="601515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3pPr>
      <a:lvl4pPr marL="902273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4pPr>
      <a:lvl5pPr marL="1203030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5pPr>
      <a:lvl6pPr marL="1503788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6pPr>
      <a:lvl7pPr marL="1804546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7pPr>
      <a:lvl8pPr marL="2105303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8pPr>
      <a:lvl9pPr marL="2406061" algn="l" defTabSz="601515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498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 dt="0"/>
  <p:txStyles>
    <p:titleStyle>
      <a:lvl1pPr algn="ctr" defTabSz="1008126" rtl="0" eaLnBrk="1" latinLnBrk="0" hangingPunct="1"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47" indent="-378047" algn="l" defTabSz="1008126" rtl="0" eaLnBrk="1" latinLnBrk="0" hangingPunct="1">
        <a:spcBef>
          <a:spcPct val="20000"/>
        </a:spcBef>
        <a:buFont typeface="Arial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19102" indent="-315039" algn="l" defTabSz="1008126" rtl="0" eaLnBrk="1" latinLnBrk="0" hangingPunct="1">
        <a:spcBef>
          <a:spcPct val="20000"/>
        </a:spcBef>
        <a:buFont typeface="Arial" pitchFamily="34" charset="0"/>
        <a:buChar char="–"/>
        <a:defRPr sz="3087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3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oleObject" Target="../embeddings/oleObject4.bin"/><Relationship Id="rId32" Type="http://schemas.openxmlformats.org/officeDocument/2006/relationships/image" Target="../media/image28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oleObject" Target="../embeddings/oleObject3.bin"/><Relationship Id="rId28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27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oleObject" Target="../embeddings/oleObject2.bin"/><Relationship Id="rId27" Type="http://schemas.openxmlformats.org/officeDocument/2006/relationships/image" Target="../media/image24.png"/><Relationship Id="rId30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0.png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37.jpeg"/><Relationship Id="rId3" Type="http://schemas.openxmlformats.org/officeDocument/2006/relationships/image" Target="../media/image29.png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32.jpeg"/><Relationship Id="rId12" Type="http://schemas.openxmlformats.org/officeDocument/2006/relationships/image" Target="../media/image15.png"/><Relationship Id="rId17" Type="http://schemas.openxmlformats.org/officeDocument/2006/relationships/image" Target="../media/image35.png"/><Relationship Id="rId25" Type="http://schemas.openxmlformats.org/officeDocument/2006/relationships/image" Target="../media/image36.jpeg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png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39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24" Type="http://schemas.openxmlformats.org/officeDocument/2006/relationships/oleObject" Target="../embeddings/oleObject14.bin"/><Relationship Id="rId32" Type="http://schemas.openxmlformats.org/officeDocument/2006/relationships/image" Target="../media/image42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38.png"/><Relationship Id="rId10" Type="http://schemas.openxmlformats.org/officeDocument/2006/relationships/image" Target="../media/image17.png"/><Relationship Id="rId19" Type="http://schemas.openxmlformats.org/officeDocument/2006/relationships/oleObject" Target="../embeddings/oleObject9.bin"/><Relationship Id="rId31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19.png"/><Relationship Id="rId30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145" y="684287"/>
            <a:ext cx="6859123" cy="2664296"/>
          </a:xfrm>
        </p:spPr>
        <p:txBody>
          <a:bodyPr lIns="0" rIns="0" anchor="t"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06740" y="6732959"/>
            <a:ext cx="2880320" cy="70788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ctr"/>
            <a:r>
              <a:rPr lang="ru-RU" dirty="0" smtClean="0"/>
              <a:t>Казань, </a:t>
            </a:r>
          </a:p>
          <a:p>
            <a:pPr algn="ctr"/>
            <a:r>
              <a:rPr lang="ru-RU" dirty="0" smtClean="0"/>
              <a:t>2018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12"/>
          <a:stretch>
            <a:fillRect/>
          </a:stretch>
        </p:blipFill>
        <p:spPr>
          <a:xfrm>
            <a:off x="0" y="1511457"/>
            <a:ext cx="3600145" cy="6084888"/>
          </a:xfrm>
        </p:spPr>
      </p:pic>
      <p:pic>
        <p:nvPicPr>
          <p:cNvPr id="13" name="Рисунок 12" descr="рис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02743" cy="16154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2062" y="684287"/>
            <a:ext cx="62391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solidFill>
                  <a:srgbClr val="183667"/>
                </a:solidFill>
              </a:rPr>
              <a:t>Перспективы научно-технического развития БАС - РАС. </a:t>
            </a:r>
            <a:endParaRPr lang="ru-RU" sz="4000" dirty="0">
              <a:solidFill>
                <a:srgbClr val="18366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3394" y="5008249"/>
            <a:ext cx="5647802" cy="129266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spcBef>
                <a:spcPct val="0"/>
              </a:spcBef>
              <a:tabLst>
                <a:tab pos="536575" algn="l"/>
                <a:tab pos="1073150" algn="l"/>
              </a:tabLst>
            </a:pPr>
            <a:r>
              <a:rPr lang="ru-RU" altLang="ru-RU" sz="2400" b="1" dirty="0" smtClean="0">
                <a:solidFill>
                  <a:srgbClr val="003366"/>
                </a:solidFill>
                <a:cs typeface="Arial" panose="020B0604020202020204" pitchFamily="34" charset="0"/>
              </a:rPr>
              <a:t>Кутахов Владимир Павлович</a:t>
            </a:r>
            <a:r>
              <a:rPr lang="ru-RU" altLang="ru-RU" sz="1800" b="1" dirty="0" smtClean="0">
                <a:solidFill>
                  <a:srgbClr val="003366"/>
                </a:solidFill>
                <a:cs typeface="Arial" panose="020B0604020202020204" pitchFamily="34" charset="0"/>
              </a:rPr>
              <a:t>,</a:t>
            </a:r>
          </a:p>
          <a:p>
            <a:pPr algn="ctr">
              <a:spcBef>
                <a:spcPct val="0"/>
              </a:spcBef>
              <a:tabLst>
                <a:tab pos="536575" algn="l"/>
                <a:tab pos="1073150" algn="l"/>
              </a:tabLst>
            </a:pPr>
            <a:r>
              <a:rPr lang="ru-RU" altLang="ru-RU" sz="1800" b="1" dirty="0" smtClean="0">
                <a:solidFill>
                  <a:srgbClr val="003366"/>
                </a:solidFill>
                <a:cs typeface="Arial" panose="020B0604020202020204" pitchFamily="34" charset="0"/>
              </a:rPr>
              <a:t>директор </a:t>
            </a:r>
            <a:r>
              <a:rPr lang="ru-RU" altLang="ru-RU" sz="1800" b="1" dirty="0">
                <a:solidFill>
                  <a:srgbClr val="003366"/>
                </a:solidFill>
                <a:cs typeface="Arial" panose="020B0604020202020204" pitchFamily="34" charset="0"/>
              </a:rPr>
              <a:t>проектного комплекса «Роботизированные авиационные системы» </a:t>
            </a:r>
            <a:endParaRPr lang="en-US" altLang="ru-RU" sz="1800" b="1" dirty="0" smtClean="0">
              <a:solidFill>
                <a:srgbClr val="003366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tabLst>
                <a:tab pos="536575" algn="l"/>
                <a:tab pos="1073150" algn="l"/>
              </a:tabLst>
            </a:pPr>
            <a:endParaRPr lang="ru-RU" altLang="ru-RU" sz="1800" b="1" dirty="0" smtClean="0">
              <a:solidFill>
                <a:srgbClr val="0033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280" y="668848"/>
            <a:ext cx="6699761" cy="93610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+mn-lt"/>
              </a:rPr>
              <a:t>С4. ГРУППОВОЕ ПРИМЕНЕНИЕ:</a:t>
            </a:r>
            <a:endParaRPr lang="ru-RU" sz="2400" dirty="0"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8698" y="1436309"/>
            <a:ext cx="8745343" cy="5125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835318617"/>
              </p:ext>
            </p:extLst>
          </p:nvPr>
        </p:nvGraphicFramePr>
        <p:xfrm>
          <a:off x="594172" y="1184566"/>
          <a:ext cx="9822538" cy="6052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рис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78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1543" y="4814986"/>
            <a:ext cx="370399" cy="2778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3757" y="5420736"/>
            <a:ext cx="565677" cy="691383"/>
          </a:xfrm>
          <a:prstGeom prst="rect">
            <a:avLst/>
          </a:prstGeom>
        </p:spPr>
      </p:pic>
      <p:sp>
        <p:nvSpPr>
          <p:cNvPr id="90" name="Двойная стрелка влево/вправо 89"/>
          <p:cNvSpPr/>
          <p:nvPr/>
        </p:nvSpPr>
        <p:spPr>
          <a:xfrm rot="14962607" flipV="1">
            <a:off x="2933435" y="5331536"/>
            <a:ext cx="1795433" cy="615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27730" y="5118600"/>
            <a:ext cx="625898" cy="883329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996832" y="4817731"/>
            <a:ext cx="625898" cy="88332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519254" y="1060402"/>
            <a:ext cx="3778485" cy="195887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13" b="1" dirty="0"/>
              <a:t>Научно-технические </a:t>
            </a:r>
            <a:r>
              <a:rPr lang="ru-RU" sz="1213" b="1" dirty="0" smtClean="0"/>
              <a:t>блоки модели:</a:t>
            </a:r>
            <a:endParaRPr lang="ru-RU" sz="1213" b="1" dirty="0"/>
          </a:p>
          <a:p>
            <a:pPr marL="189024" indent="-189024">
              <a:buFont typeface="Arial" panose="020B0604020202020204" pitchFamily="34" charset="0"/>
              <a:buChar char="•"/>
            </a:pPr>
            <a:r>
              <a:rPr lang="ru-RU" sz="1213" dirty="0"/>
              <a:t>Автономизация действий.</a:t>
            </a:r>
          </a:p>
          <a:p>
            <a:pPr marL="189024" indent="-189024">
              <a:buFont typeface="Arial" panose="020B0604020202020204" pitchFamily="34" charset="0"/>
              <a:buChar char="•"/>
            </a:pPr>
            <a:r>
              <a:rPr lang="ru-RU" sz="1213" dirty="0"/>
              <a:t>Формирование и реконфигурация информационной и навигационной сети</a:t>
            </a:r>
          </a:p>
          <a:p>
            <a:pPr marL="189024" indent="-189024">
              <a:buFont typeface="Arial" panose="020B0604020202020204" pitchFamily="34" charset="0"/>
              <a:buChar char="•"/>
            </a:pPr>
            <a:r>
              <a:rPr lang="ru-RU" sz="1213" dirty="0"/>
              <a:t>Управление группой, выстраивание иерархии</a:t>
            </a:r>
          </a:p>
          <a:p>
            <a:pPr marL="189024" indent="-189024">
              <a:buFont typeface="Arial" panose="020B0604020202020204" pitchFamily="34" charset="0"/>
              <a:buChar char="•"/>
            </a:pPr>
            <a:r>
              <a:rPr lang="ru-RU" sz="1213" dirty="0"/>
              <a:t>Объединение информации</a:t>
            </a:r>
          </a:p>
          <a:p>
            <a:pPr marL="189024" indent="-189024">
              <a:buFont typeface="Arial" panose="020B0604020202020204" pitchFamily="34" charset="0"/>
              <a:buChar char="•"/>
            </a:pPr>
            <a:r>
              <a:rPr lang="ru-RU" sz="1213" dirty="0"/>
              <a:t>Целераспределение</a:t>
            </a:r>
          </a:p>
          <a:p>
            <a:pPr marL="189024" indent="-189024">
              <a:buFont typeface="Arial" panose="020B0604020202020204" pitchFamily="34" charset="0"/>
              <a:buChar char="•"/>
            </a:pPr>
            <a:r>
              <a:rPr lang="ru-RU" sz="1213" dirty="0"/>
              <a:t>Взаимное целеуказание</a:t>
            </a:r>
          </a:p>
          <a:p>
            <a:pPr marL="189024" indent="-189024">
              <a:buFont typeface="Arial" panose="020B0604020202020204" pitchFamily="34" charset="0"/>
              <a:buChar char="•"/>
            </a:pPr>
            <a:r>
              <a:rPr lang="ru-RU" sz="1213" dirty="0"/>
              <a:t>Реконфигурация в соответствии с текущими потерями и боевой ситуацией</a:t>
            </a:r>
          </a:p>
        </p:txBody>
      </p:sp>
      <p:graphicFrame>
        <p:nvGraphicFramePr>
          <p:cNvPr id="87" name="Object 18"/>
          <p:cNvGraphicFramePr>
            <a:graphicFrameLocks noChangeAspect="1"/>
          </p:cNvGraphicFramePr>
          <p:nvPr>
            <p:extLst/>
          </p:nvPr>
        </p:nvGraphicFramePr>
        <p:xfrm>
          <a:off x="4681493" y="2709127"/>
          <a:ext cx="383869" cy="282723"/>
        </p:xfrm>
        <a:graphic>
          <a:graphicData uri="http://schemas.openxmlformats.org/presentationml/2006/ole">
            <p:oleObj spid="_x0000_s3206" r:id="rId7" imgW="48463200" imgH="28346400" progId="">
              <p:embed/>
            </p:oleObj>
          </a:graphicData>
        </a:graphic>
      </p:graphicFrame>
      <p:pic>
        <p:nvPicPr>
          <p:cNvPr id="56" name="Рисунок 55" descr="тан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546503" y="5854236"/>
            <a:ext cx="824758" cy="410852"/>
          </a:xfrm>
          <a:prstGeom prst="rect">
            <a:avLst/>
          </a:prstGeom>
        </p:spPr>
      </p:pic>
      <p:sp>
        <p:nvSpPr>
          <p:cNvPr id="79" name="Двойная стрелка влево/вправо 78"/>
          <p:cNvSpPr/>
          <p:nvPr/>
        </p:nvSpPr>
        <p:spPr>
          <a:xfrm rot="14231053" flipV="1">
            <a:off x="6677205" y="3698109"/>
            <a:ext cx="232724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3101" y="1583369"/>
            <a:ext cx="1497237" cy="736141"/>
          </a:xfrm>
          <a:prstGeom prst="rect">
            <a:avLst/>
          </a:prstGeom>
        </p:spPr>
      </p:pic>
      <p:sp>
        <p:nvSpPr>
          <p:cNvPr id="44" name="Двойная стрелка влево/вправо 43"/>
          <p:cNvSpPr/>
          <p:nvPr/>
        </p:nvSpPr>
        <p:spPr>
          <a:xfrm rot="12881413" flipV="1">
            <a:off x="1590004" y="2929114"/>
            <a:ext cx="251874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37200" y="4121885"/>
            <a:ext cx="709999" cy="324425"/>
          </a:xfrm>
          <a:prstGeom prst="rect">
            <a:avLst/>
          </a:prstGeom>
        </p:spPr>
      </p:pic>
      <p:sp>
        <p:nvSpPr>
          <p:cNvPr id="37" name="Стрелка вниз 36"/>
          <p:cNvSpPr/>
          <p:nvPr/>
        </p:nvSpPr>
        <p:spPr>
          <a:xfrm rot="19415349">
            <a:off x="8469073" y="4797656"/>
            <a:ext cx="120526" cy="7773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4456" y="5420148"/>
            <a:ext cx="565677" cy="637509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494661" y="2574996"/>
            <a:ext cx="2292703" cy="1321933"/>
          </a:xfrm>
          <a:prstGeom prst="ellipse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1808" y="4944265"/>
            <a:ext cx="763696" cy="5100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67207" y="1314625"/>
            <a:ext cx="493787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64" dirty="0">
                <a:solidFill>
                  <a:srgbClr val="FF0000"/>
                </a:solidFill>
              </a:rPr>
              <a:t>Многоэшелонная группа разнородных БЛА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8486" y="6093404"/>
            <a:ext cx="565677" cy="6375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927848" y="6907017"/>
            <a:ext cx="2110398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0" dirty="0"/>
              <a:t>Цели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2532" y="6794855"/>
            <a:ext cx="2550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Наземные пункты управления</a:t>
            </a:r>
          </a:p>
        </p:txBody>
      </p:sp>
      <p:sp>
        <p:nvSpPr>
          <p:cNvPr id="26" name="Стрелка вниз 25"/>
          <p:cNvSpPr/>
          <p:nvPr/>
        </p:nvSpPr>
        <p:spPr>
          <a:xfrm rot="2141008">
            <a:off x="3385913" y="3477787"/>
            <a:ext cx="82231" cy="694525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27" name="Стрелка вниз 26"/>
          <p:cNvSpPr/>
          <p:nvPr/>
        </p:nvSpPr>
        <p:spPr>
          <a:xfrm rot="7876979">
            <a:off x="2284541" y="3711336"/>
            <a:ext cx="61270" cy="445152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28" name="Стрелка вниз 27"/>
          <p:cNvSpPr/>
          <p:nvPr/>
        </p:nvSpPr>
        <p:spPr>
          <a:xfrm rot="12711248">
            <a:off x="2327527" y="2914229"/>
            <a:ext cx="60620" cy="490917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318818" y="3225052"/>
            <a:ext cx="949497" cy="29644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16005" y="5840715"/>
            <a:ext cx="565677" cy="6913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24104" y="2171326"/>
            <a:ext cx="1450421" cy="1010762"/>
          </a:xfrm>
          <a:prstGeom prst="rect">
            <a:avLst/>
          </a:prstGeom>
        </p:spPr>
      </p:pic>
      <p:sp>
        <p:nvSpPr>
          <p:cNvPr id="39" name="Стрелка вниз 38"/>
          <p:cNvSpPr/>
          <p:nvPr/>
        </p:nvSpPr>
        <p:spPr>
          <a:xfrm rot="18673712">
            <a:off x="3316433" y="2724277"/>
            <a:ext cx="75732" cy="551397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40" name="Стрелка вниз 39"/>
          <p:cNvSpPr/>
          <p:nvPr/>
        </p:nvSpPr>
        <p:spPr>
          <a:xfrm rot="10646540">
            <a:off x="2810501" y="2971344"/>
            <a:ext cx="73813" cy="1055317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3" name="Двойная стрелка влево/вправо 2"/>
          <p:cNvSpPr/>
          <p:nvPr/>
        </p:nvSpPr>
        <p:spPr>
          <a:xfrm rot="16200000">
            <a:off x="-234526" y="4017227"/>
            <a:ext cx="2440507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41" name="Picture 58" descr="G:\Фото\фото бла\корсар.t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9192" flipH="1">
            <a:off x="2541919" y="2555627"/>
            <a:ext cx="560023" cy="35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C:\Users\User\Desktop\Оорал-3.t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4453">
            <a:off x="1573378" y="3269861"/>
            <a:ext cx="713922" cy="66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Двойная стрелка влево/вправо 44"/>
          <p:cNvSpPr/>
          <p:nvPr/>
        </p:nvSpPr>
        <p:spPr>
          <a:xfrm rot="17974702" flipV="1">
            <a:off x="3000350" y="2329225"/>
            <a:ext cx="367361" cy="632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46" name="TextBox 45"/>
          <p:cNvSpPr txBox="1"/>
          <p:nvPr/>
        </p:nvSpPr>
        <p:spPr>
          <a:xfrm>
            <a:off x="2283391" y="1983146"/>
            <a:ext cx="3228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Стратегический</a:t>
            </a:r>
          </a:p>
          <a:p>
            <a:pPr algn="ctr"/>
            <a:r>
              <a:rPr lang="ru-RU" sz="1100" dirty="0" smtClean="0"/>
              <a:t> </a:t>
            </a:r>
            <a:r>
              <a:rPr lang="ru-RU" sz="1100" dirty="0"/>
              <a:t>разведчик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424227" y="3883549"/>
            <a:ext cx="970785" cy="30309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65753" y="3876862"/>
            <a:ext cx="996980" cy="31127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846913" y="4176269"/>
            <a:ext cx="752451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dirty="0"/>
              <a:t>Лидер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30758" y="6932361"/>
            <a:ext cx="4032930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Взаимодействующие наземные и морские объекты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03411" y="3481388"/>
            <a:ext cx="752451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dirty="0"/>
              <a:t>РТР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08313" y="4148413"/>
            <a:ext cx="752451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dirty="0"/>
              <a:t>ОЭС</a:t>
            </a:r>
          </a:p>
        </p:txBody>
      </p:sp>
      <p:pic>
        <p:nvPicPr>
          <p:cNvPr id="55" name="Рисунок 54" descr="тан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758785" y="5848635"/>
            <a:ext cx="824758" cy="41085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863486" y="3467245"/>
            <a:ext cx="612041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dirty="0"/>
              <a:t>РЛС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8153" y="5231818"/>
            <a:ext cx="763696" cy="51004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7490" y="4837766"/>
            <a:ext cx="763696" cy="510040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1428516" y="4778794"/>
            <a:ext cx="2131738" cy="1253808"/>
          </a:xfrm>
          <a:prstGeom prst="ellipse">
            <a:avLst/>
          </a:prstGeom>
          <a:noFill/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64" name="TextBox 63"/>
          <p:cNvSpPr txBox="1"/>
          <p:nvPr/>
        </p:nvSpPr>
        <p:spPr>
          <a:xfrm>
            <a:off x="1883841" y="5538703"/>
            <a:ext cx="1425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Группировка транспортных БЛА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894179" y="4481126"/>
            <a:ext cx="1129357" cy="41428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6079615" y="4873143"/>
            <a:ext cx="1199667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dirty="0"/>
              <a:t>РЭП/Помехи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401088" y="4557026"/>
            <a:ext cx="1036796" cy="32370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50552" y="5183209"/>
            <a:ext cx="985680" cy="30774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282439" y="4863005"/>
            <a:ext cx="1199667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dirty="0"/>
              <a:t>СП на НФП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489628" y="5467347"/>
            <a:ext cx="1199667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dirty="0"/>
              <a:t>АСП/бомбы</a:t>
            </a:r>
          </a:p>
        </p:txBody>
      </p:sp>
      <p:sp>
        <p:nvSpPr>
          <p:cNvPr id="75" name="Двойная стрелка влево/вправо 74"/>
          <p:cNvSpPr/>
          <p:nvPr/>
        </p:nvSpPr>
        <p:spPr>
          <a:xfrm rot="18231061" flipV="1">
            <a:off x="6091644" y="3730222"/>
            <a:ext cx="453282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77" name="Двойная стрелка влево/вправо 76"/>
          <p:cNvSpPr/>
          <p:nvPr/>
        </p:nvSpPr>
        <p:spPr>
          <a:xfrm rot="10800000">
            <a:off x="6451648" y="4048582"/>
            <a:ext cx="366287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78" name="Двойная стрелка влево/вправо 77"/>
          <p:cNvSpPr/>
          <p:nvPr/>
        </p:nvSpPr>
        <p:spPr>
          <a:xfrm rot="18926522">
            <a:off x="7318686" y="3770528"/>
            <a:ext cx="408154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80" name="Двойная стрелка влево/вправо 79"/>
          <p:cNvSpPr/>
          <p:nvPr/>
        </p:nvSpPr>
        <p:spPr>
          <a:xfrm rot="13287917">
            <a:off x="8376687" y="4028457"/>
            <a:ext cx="1209605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81" name="Двойная стрелка влево/вправо 80"/>
          <p:cNvSpPr/>
          <p:nvPr/>
        </p:nvSpPr>
        <p:spPr>
          <a:xfrm rot="18926522" flipV="1">
            <a:off x="6717423" y="4474177"/>
            <a:ext cx="455455" cy="461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82" name="Двойная стрелка влево/вправо 81"/>
          <p:cNvSpPr/>
          <p:nvPr/>
        </p:nvSpPr>
        <p:spPr>
          <a:xfrm rot="15344928" flipV="1">
            <a:off x="7183650" y="4469518"/>
            <a:ext cx="320880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83" name="Стрелка вниз 82"/>
          <p:cNvSpPr/>
          <p:nvPr/>
        </p:nvSpPr>
        <p:spPr>
          <a:xfrm rot="378394">
            <a:off x="9632235" y="5098454"/>
            <a:ext cx="103886" cy="83525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86" name="Овал 85"/>
          <p:cNvSpPr/>
          <p:nvPr/>
        </p:nvSpPr>
        <p:spPr>
          <a:xfrm>
            <a:off x="1694255" y="2540445"/>
            <a:ext cx="2460845" cy="2000773"/>
          </a:xfrm>
          <a:prstGeom prst="ellipse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graphicFrame>
        <p:nvGraphicFramePr>
          <p:cNvPr id="88" name="Object 18"/>
          <p:cNvGraphicFramePr>
            <a:graphicFrameLocks noChangeAspect="1"/>
          </p:cNvGraphicFramePr>
          <p:nvPr>
            <p:extLst/>
          </p:nvPr>
        </p:nvGraphicFramePr>
        <p:xfrm>
          <a:off x="3583133" y="3123819"/>
          <a:ext cx="382461" cy="281685"/>
        </p:xfrm>
        <a:graphic>
          <a:graphicData uri="http://schemas.openxmlformats.org/presentationml/2006/ole">
            <p:oleObj spid="_x0000_s3207" r:id="rId22" imgW="48463200" imgH="28346400" progId="">
              <p:embed/>
            </p:oleObj>
          </a:graphicData>
        </a:graphic>
      </p:graphicFrame>
      <p:graphicFrame>
        <p:nvGraphicFramePr>
          <p:cNvPr id="91" name="Object 18"/>
          <p:cNvGraphicFramePr>
            <a:graphicFrameLocks noChangeAspect="1"/>
          </p:cNvGraphicFramePr>
          <p:nvPr>
            <p:extLst/>
          </p:nvPr>
        </p:nvGraphicFramePr>
        <p:xfrm>
          <a:off x="4181634" y="2911955"/>
          <a:ext cx="382461" cy="281685"/>
        </p:xfrm>
        <a:graphic>
          <a:graphicData uri="http://schemas.openxmlformats.org/presentationml/2006/ole">
            <p:oleObj spid="_x0000_s3208" r:id="rId23" imgW="48463200" imgH="28346400" progId="">
              <p:embed/>
            </p:oleObj>
          </a:graphicData>
        </a:graphic>
      </p:graphicFrame>
      <p:graphicFrame>
        <p:nvGraphicFramePr>
          <p:cNvPr id="92" name="Object 18"/>
          <p:cNvGraphicFramePr>
            <a:graphicFrameLocks noChangeAspect="1"/>
          </p:cNvGraphicFramePr>
          <p:nvPr>
            <p:extLst/>
          </p:nvPr>
        </p:nvGraphicFramePr>
        <p:xfrm>
          <a:off x="4862326" y="3237404"/>
          <a:ext cx="382461" cy="281685"/>
        </p:xfrm>
        <a:graphic>
          <a:graphicData uri="http://schemas.openxmlformats.org/presentationml/2006/ole">
            <p:oleObj spid="_x0000_s3209" r:id="rId24" imgW="48463200" imgH="28346400" progId="">
              <p:embed/>
            </p:oleObj>
          </a:graphicData>
        </a:graphic>
      </p:graphicFrame>
      <p:graphicFrame>
        <p:nvGraphicFramePr>
          <p:cNvPr id="93" name="Object 18"/>
          <p:cNvGraphicFramePr>
            <a:graphicFrameLocks noChangeAspect="1"/>
          </p:cNvGraphicFramePr>
          <p:nvPr>
            <p:extLst/>
          </p:nvPr>
        </p:nvGraphicFramePr>
        <p:xfrm>
          <a:off x="4362233" y="3448010"/>
          <a:ext cx="382461" cy="281685"/>
        </p:xfrm>
        <a:graphic>
          <a:graphicData uri="http://schemas.openxmlformats.org/presentationml/2006/ole">
            <p:oleObj spid="_x0000_s3210" r:id="rId25" imgW="48463200" imgH="28346400" progId="">
              <p:embed/>
            </p:oleObj>
          </a:graphicData>
        </a:graphic>
      </p:graphicFrame>
      <p:graphicFrame>
        <p:nvGraphicFramePr>
          <p:cNvPr id="94" name="Object 18"/>
          <p:cNvGraphicFramePr>
            <a:graphicFrameLocks noChangeAspect="1"/>
          </p:cNvGraphicFramePr>
          <p:nvPr>
            <p:extLst/>
          </p:nvPr>
        </p:nvGraphicFramePr>
        <p:xfrm>
          <a:off x="5296604" y="2928472"/>
          <a:ext cx="382461" cy="281685"/>
        </p:xfrm>
        <a:graphic>
          <a:graphicData uri="http://schemas.openxmlformats.org/presentationml/2006/ole">
            <p:oleObj spid="_x0000_s3211" r:id="rId26" imgW="48463200" imgH="28346400" progId="">
              <p:embed/>
            </p:oleObj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3971283" y="2146267"/>
            <a:ext cx="2735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Группа построения инфокоммуникационной сети </a:t>
            </a: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1428" y="6217433"/>
            <a:ext cx="563615" cy="669293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712844" y="3507729"/>
            <a:ext cx="996980" cy="31127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249362" y="3902314"/>
            <a:ext cx="996980" cy="311274"/>
          </a:xfrm>
          <a:prstGeom prst="rect">
            <a:avLst/>
          </a:prstGeom>
        </p:spPr>
      </p:pic>
      <p:sp>
        <p:nvSpPr>
          <p:cNvPr id="98" name="Умножение 97"/>
          <p:cNvSpPr/>
          <p:nvPr/>
        </p:nvSpPr>
        <p:spPr>
          <a:xfrm>
            <a:off x="8914712" y="3522273"/>
            <a:ext cx="572487" cy="3992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102" name="Умножение 101"/>
          <p:cNvSpPr/>
          <p:nvPr/>
        </p:nvSpPr>
        <p:spPr>
          <a:xfrm>
            <a:off x="9495438" y="3920468"/>
            <a:ext cx="572487" cy="3992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68970" y="3194362"/>
            <a:ext cx="913195" cy="372944"/>
          </a:xfrm>
          <a:prstGeom prst="rect">
            <a:avLst/>
          </a:prstGeom>
        </p:spPr>
      </p:pic>
      <p:sp>
        <p:nvSpPr>
          <p:cNvPr id="76" name="Двойная стрелка влево/вправо 75"/>
          <p:cNvSpPr/>
          <p:nvPr/>
        </p:nvSpPr>
        <p:spPr>
          <a:xfrm rot="10800000">
            <a:off x="7410252" y="3416551"/>
            <a:ext cx="183266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85" name="Двойная стрелка влево/вправо 84"/>
          <p:cNvSpPr/>
          <p:nvPr/>
        </p:nvSpPr>
        <p:spPr>
          <a:xfrm rot="19187935" flipV="1">
            <a:off x="943290" y="4858095"/>
            <a:ext cx="1388474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89" name="Двойная стрелка влево/вправо 88"/>
          <p:cNvSpPr/>
          <p:nvPr/>
        </p:nvSpPr>
        <p:spPr>
          <a:xfrm rot="19403567">
            <a:off x="1597974" y="6104852"/>
            <a:ext cx="426042" cy="9364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101" name="Двойная стрелка влево/вправо 100"/>
          <p:cNvSpPr/>
          <p:nvPr/>
        </p:nvSpPr>
        <p:spPr>
          <a:xfrm rot="14852962" flipV="1">
            <a:off x="4286134" y="4791500"/>
            <a:ext cx="1652837" cy="464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105" name="Двойная стрелка влево/вправо 104"/>
          <p:cNvSpPr/>
          <p:nvPr/>
        </p:nvSpPr>
        <p:spPr>
          <a:xfrm rot="12934733" flipV="1">
            <a:off x="3407324" y="5036182"/>
            <a:ext cx="1912947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106" name="Двойная стрелка влево/вправо 105"/>
          <p:cNvSpPr/>
          <p:nvPr/>
        </p:nvSpPr>
        <p:spPr>
          <a:xfrm rot="17292749">
            <a:off x="5483003" y="5241515"/>
            <a:ext cx="717342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108" name="Содержимое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2252" y="6380470"/>
            <a:ext cx="1315517" cy="652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" name="TextBox 108"/>
          <p:cNvSpPr txBox="1"/>
          <p:nvPr/>
        </p:nvSpPr>
        <p:spPr>
          <a:xfrm>
            <a:off x="8562507" y="4535699"/>
            <a:ext cx="961560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13" dirty="0"/>
              <a:t>Группа РЭБ</a:t>
            </a:r>
          </a:p>
        </p:txBody>
      </p:sp>
      <p:sp>
        <p:nvSpPr>
          <p:cNvPr id="110" name="Двойная стрелка влево/вправо 109"/>
          <p:cNvSpPr/>
          <p:nvPr/>
        </p:nvSpPr>
        <p:spPr>
          <a:xfrm rot="10800000">
            <a:off x="5804321" y="3433532"/>
            <a:ext cx="439045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111" name="Двойная стрелка влево/вправо 110"/>
          <p:cNvSpPr/>
          <p:nvPr/>
        </p:nvSpPr>
        <p:spPr>
          <a:xfrm rot="13434293">
            <a:off x="5636628" y="3804591"/>
            <a:ext cx="453718" cy="576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9" name="Полилиния 8"/>
          <p:cNvSpPr/>
          <p:nvPr/>
        </p:nvSpPr>
        <p:spPr>
          <a:xfrm>
            <a:off x="6432795" y="5851910"/>
            <a:ext cx="947678" cy="1071961"/>
          </a:xfrm>
          <a:custGeom>
            <a:avLst/>
            <a:gdLst>
              <a:gd name="connsiteX0" fmla="*/ 0 w 859536"/>
              <a:gd name="connsiteY0" fmla="*/ 0 h 972259"/>
              <a:gd name="connsiteX1" fmla="*/ 512064 w 859536"/>
              <a:gd name="connsiteY1" fmla="*/ 274320 h 972259"/>
              <a:gd name="connsiteX2" fmla="*/ 822960 w 859536"/>
              <a:gd name="connsiteY2" fmla="*/ 905256 h 972259"/>
              <a:gd name="connsiteX3" fmla="*/ 841248 w 859536"/>
              <a:gd name="connsiteY3" fmla="*/ 923544 h 97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536" h="972259">
                <a:moveTo>
                  <a:pt x="0" y="0"/>
                </a:moveTo>
                <a:cubicBezTo>
                  <a:pt x="187452" y="61722"/>
                  <a:pt x="374904" y="123444"/>
                  <a:pt x="512064" y="274320"/>
                </a:cubicBezTo>
                <a:cubicBezTo>
                  <a:pt x="649224" y="425196"/>
                  <a:pt x="768096" y="797052"/>
                  <a:pt x="822960" y="905256"/>
                </a:cubicBezTo>
                <a:cubicBezTo>
                  <a:pt x="877824" y="1013460"/>
                  <a:pt x="859536" y="968502"/>
                  <a:pt x="841248" y="92354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112" name="Полилиния 111"/>
          <p:cNvSpPr/>
          <p:nvPr/>
        </p:nvSpPr>
        <p:spPr>
          <a:xfrm>
            <a:off x="6610839" y="5782677"/>
            <a:ext cx="947678" cy="1071961"/>
          </a:xfrm>
          <a:custGeom>
            <a:avLst/>
            <a:gdLst>
              <a:gd name="connsiteX0" fmla="*/ 0 w 859536"/>
              <a:gd name="connsiteY0" fmla="*/ 0 h 972259"/>
              <a:gd name="connsiteX1" fmla="*/ 512064 w 859536"/>
              <a:gd name="connsiteY1" fmla="*/ 274320 h 972259"/>
              <a:gd name="connsiteX2" fmla="*/ 822960 w 859536"/>
              <a:gd name="connsiteY2" fmla="*/ 905256 h 972259"/>
              <a:gd name="connsiteX3" fmla="*/ 841248 w 859536"/>
              <a:gd name="connsiteY3" fmla="*/ 923544 h 97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536" h="972259">
                <a:moveTo>
                  <a:pt x="0" y="0"/>
                </a:moveTo>
                <a:cubicBezTo>
                  <a:pt x="187452" y="61722"/>
                  <a:pt x="374904" y="123444"/>
                  <a:pt x="512064" y="274320"/>
                </a:cubicBezTo>
                <a:cubicBezTo>
                  <a:pt x="649224" y="425196"/>
                  <a:pt x="768096" y="797052"/>
                  <a:pt x="822960" y="905256"/>
                </a:cubicBezTo>
                <a:cubicBezTo>
                  <a:pt x="877824" y="1013460"/>
                  <a:pt x="859536" y="968502"/>
                  <a:pt x="841248" y="92354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113" name="Рисунок 1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5385" y="4746490"/>
            <a:ext cx="370399" cy="277800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1543" y="4613167"/>
            <a:ext cx="370399" cy="277800"/>
          </a:xfrm>
          <a:prstGeom prst="rect">
            <a:avLst/>
          </a:prstGeom>
        </p:spPr>
      </p:pic>
      <p:cxnSp>
        <p:nvCxnSpPr>
          <p:cNvPr id="16" name="Скругленная соединительная линия 15"/>
          <p:cNvCxnSpPr>
            <a:stCxn id="68" idx="1"/>
            <a:endCxn id="108" idx="1"/>
          </p:cNvCxnSpPr>
          <p:nvPr/>
        </p:nvCxnSpPr>
        <p:spPr>
          <a:xfrm>
            <a:off x="7236232" y="5337082"/>
            <a:ext cx="1778673" cy="1138928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рис4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359103"/>
            <a:ext cx="2883414" cy="722377"/>
          </a:xfrm>
          <a:prstGeom prst="rect">
            <a:avLst/>
          </a:prstGeom>
        </p:spPr>
      </p:pic>
      <p:sp>
        <p:nvSpPr>
          <p:cNvPr id="116" name="Заголовок 1"/>
          <p:cNvSpPr txBox="1">
            <a:spLocks/>
          </p:cNvSpPr>
          <p:nvPr/>
        </p:nvSpPr>
        <p:spPr>
          <a:xfrm>
            <a:off x="2883414" y="460152"/>
            <a:ext cx="7809986" cy="608743"/>
          </a:xfrm>
          <a:prstGeom prst="rect">
            <a:avLst/>
          </a:prstGeom>
        </p:spPr>
        <p:txBody>
          <a:bodyPr vert="horz" lIns="99569" tIns="49785" rIns="99569" bIns="49785" rtlCol="0" anchor="ctr">
            <a:no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Иллюстрация  сложных группировок </a:t>
            </a:r>
            <a:r>
              <a:rPr lang="ru-RU" sz="2400" dirty="0"/>
              <a:t>БЛА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7122" y="6356244"/>
            <a:ext cx="910642" cy="377276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3509" y="6439259"/>
            <a:ext cx="1190213" cy="493102"/>
          </a:xfrm>
          <a:prstGeom prst="rect">
            <a:avLst/>
          </a:prstGeom>
        </p:spPr>
      </p:pic>
      <p:pic>
        <p:nvPicPr>
          <p:cNvPr id="54" name="Рисунок 53" descr="тан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225973" y="6210787"/>
            <a:ext cx="927659" cy="507072"/>
          </a:xfrm>
          <a:prstGeom prst="rect">
            <a:avLst/>
          </a:prstGeom>
        </p:spPr>
      </p:pic>
      <p:sp>
        <p:nvSpPr>
          <p:cNvPr id="11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663603" y="7008172"/>
            <a:ext cx="2495127" cy="402567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44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864980" y="2437138"/>
            <a:ext cx="1391121" cy="1010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561309" y="5528595"/>
            <a:ext cx="454729" cy="6417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9974" y="995741"/>
            <a:ext cx="1497237" cy="7361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4991" y="1019973"/>
            <a:ext cx="1497237" cy="7361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8105" y="1516104"/>
            <a:ext cx="2968052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dirty="0"/>
              <a:t>БЛА контроля ВП (Арктической зоны)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7007" y="1932715"/>
            <a:ext cx="2540549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БЛА носитель оружия ДП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739" y="2133678"/>
            <a:ext cx="1859998" cy="37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528" y="2481340"/>
            <a:ext cx="1309410" cy="610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0562" y="2883851"/>
            <a:ext cx="1309410" cy="610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528" y="3222591"/>
            <a:ext cx="1309410" cy="610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962595" y="2719228"/>
            <a:ext cx="885735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dirty="0"/>
              <a:t>ПАК ДП</a:t>
            </a:r>
          </a:p>
        </p:txBody>
      </p:sp>
      <p:graphicFrame>
        <p:nvGraphicFramePr>
          <p:cNvPr id="16" name="Object 18"/>
          <p:cNvGraphicFramePr>
            <a:graphicFrameLocks noChangeAspect="1"/>
          </p:cNvGraphicFramePr>
          <p:nvPr>
            <p:extLst/>
          </p:nvPr>
        </p:nvGraphicFramePr>
        <p:xfrm>
          <a:off x="4413800" y="3021132"/>
          <a:ext cx="507699" cy="373924"/>
        </p:xfrm>
        <a:graphic>
          <a:graphicData uri="http://schemas.openxmlformats.org/presentationml/2006/ole">
            <p:oleObj spid="_x0000_s4274" r:id="rId8" imgW="48463200" imgH="28346400" progId="">
              <p:embed/>
            </p:oleObj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8594" y="3852288"/>
            <a:ext cx="709999" cy="324425"/>
          </a:xfrm>
          <a:prstGeom prst="rect">
            <a:avLst/>
          </a:prstGeom>
        </p:spPr>
      </p:pic>
      <p:sp>
        <p:nvSpPr>
          <p:cNvPr id="22" name="Стрелка вниз 21"/>
          <p:cNvSpPr/>
          <p:nvPr/>
        </p:nvSpPr>
        <p:spPr>
          <a:xfrm rot="2141008" flipH="1">
            <a:off x="4274542" y="3276245"/>
            <a:ext cx="50407" cy="694525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23" name="Стрелка вниз 22"/>
          <p:cNvSpPr/>
          <p:nvPr/>
        </p:nvSpPr>
        <p:spPr>
          <a:xfrm rot="7876979" flipH="1">
            <a:off x="3409336" y="3650950"/>
            <a:ext cx="50407" cy="439128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24" name="Стрелка вниз 23"/>
          <p:cNvSpPr/>
          <p:nvPr/>
        </p:nvSpPr>
        <p:spPr>
          <a:xfrm rot="12711248">
            <a:off x="3284987" y="2602389"/>
            <a:ext cx="66883" cy="868413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25" name="Стрелка вниз 24"/>
          <p:cNvSpPr/>
          <p:nvPr/>
        </p:nvSpPr>
        <p:spPr>
          <a:xfrm rot="18673712">
            <a:off x="4312510" y="2526668"/>
            <a:ext cx="55184" cy="654071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26" name="Стрелка вниз 25"/>
          <p:cNvSpPr/>
          <p:nvPr/>
        </p:nvSpPr>
        <p:spPr>
          <a:xfrm rot="10646540">
            <a:off x="3832159" y="2599313"/>
            <a:ext cx="50407" cy="1235282"/>
          </a:xfrm>
          <a:prstGeom prst="downArrow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pic>
        <p:nvPicPr>
          <p:cNvPr id="27" name="Picture 58" descr="G:\Фото\фото бла\корсар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9192" flipH="1">
            <a:off x="3514104" y="2297127"/>
            <a:ext cx="560023" cy="35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 descr="C:\Users\User\Desktop\Оорал-3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4453">
            <a:off x="2668532" y="3272899"/>
            <a:ext cx="713922" cy="66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Овал 28"/>
          <p:cNvSpPr/>
          <p:nvPr/>
        </p:nvSpPr>
        <p:spPr>
          <a:xfrm>
            <a:off x="454235" y="1215781"/>
            <a:ext cx="6156797" cy="3091882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30" name="TextBox 29"/>
          <p:cNvSpPr txBox="1"/>
          <p:nvPr/>
        </p:nvSpPr>
        <p:spPr>
          <a:xfrm>
            <a:off x="2834710" y="1844401"/>
            <a:ext cx="2030816" cy="60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БЛА инфокоммуникационного поля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88289" y="5388831"/>
            <a:ext cx="949497" cy="29644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267685" y="5887477"/>
            <a:ext cx="996980" cy="31127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849764" y="5825808"/>
            <a:ext cx="913195" cy="37294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997390" y="5260571"/>
            <a:ext cx="2030816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Боевое охранение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50767" y="6205909"/>
            <a:ext cx="2030816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Разведка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22634" y="6203408"/>
            <a:ext cx="2030816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Расчистка</a:t>
            </a:r>
          </a:p>
        </p:txBody>
      </p:sp>
      <p:sp>
        <p:nvSpPr>
          <p:cNvPr id="38" name="Двойная стрелка влево/вправо 37"/>
          <p:cNvSpPr/>
          <p:nvPr/>
        </p:nvSpPr>
        <p:spPr>
          <a:xfrm rot="18926522" flipV="1">
            <a:off x="3664225" y="5791620"/>
            <a:ext cx="357808" cy="504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39" name="Двойная стрелка влево/вправо 38"/>
          <p:cNvSpPr/>
          <p:nvPr/>
        </p:nvSpPr>
        <p:spPr>
          <a:xfrm rot="13167966" flipV="1">
            <a:off x="4893189" y="5803837"/>
            <a:ext cx="452947" cy="504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948" y="6467668"/>
            <a:ext cx="1859998" cy="37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xtBox 40"/>
          <p:cNvSpPr txBox="1"/>
          <p:nvPr/>
        </p:nvSpPr>
        <p:spPr>
          <a:xfrm>
            <a:off x="1212276" y="6871847"/>
            <a:ext cx="1497238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0" dirty="0"/>
              <a:t>БЛА-запр</a:t>
            </a:r>
            <a:r>
              <a:rPr lang="ru-RU" sz="1320" i="1" dirty="0"/>
              <a:t>ав</a:t>
            </a:r>
            <a:r>
              <a:rPr lang="ru-RU" sz="1320" dirty="0"/>
              <a:t>щик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579093" y="4268243"/>
            <a:ext cx="827506" cy="89292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746573" y="4532956"/>
            <a:ext cx="846751" cy="91369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55268" y="4755793"/>
            <a:ext cx="827506" cy="89292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659254" y="5007012"/>
            <a:ext cx="827506" cy="8929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569292" y="5286680"/>
            <a:ext cx="949065" cy="102409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767410" y="5983815"/>
            <a:ext cx="1497238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Ударная группа</a:t>
            </a:r>
          </a:p>
        </p:txBody>
      </p:sp>
      <p:graphicFrame>
        <p:nvGraphicFramePr>
          <p:cNvPr id="49" name="Object 18"/>
          <p:cNvGraphicFramePr>
            <a:graphicFrameLocks noChangeAspect="1"/>
          </p:cNvGraphicFramePr>
          <p:nvPr>
            <p:extLst/>
          </p:nvPr>
        </p:nvGraphicFramePr>
        <p:xfrm>
          <a:off x="7657538" y="4534732"/>
          <a:ext cx="383869" cy="282723"/>
        </p:xfrm>
        <a:graphic>
          <a:graphicData uri="http://schemas.openxmlformats.org/presentationml/2006/ole">
            <p:oleObj spid="_x0000_s4275" r:id="rId18" imgW="48463200" imgH="28346400" progId="">
              <p:embed/>
            </p:oleObj>
          </a:graphicData>
        </a:graphic>
      </p:graphicFrame>
      <p:sp>
        <p:nvSpPr>
          <p:cNvPr id="50" name="Овал 49"/>
          <p:cNvSpPr/>
          <p:nvPr/>
        </p:nvSpPr>
        <p:spPr>
          <a:xfrm>
            <a:off x="7334204" y="4336105"/>
            <a:ext cx="1462860" cy="1290398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graphicFrame>
        <p:nvGraphicFramePr>
          <p:cNvPr id="51" name="Object 18"/>
          <p:cNvGraphicFramePr>
            <a:graphicFrameLocks noChangeAspect="1"/>
          </p:cNvGraphicFramePr>
          <p:nvPr>
            <p:extLst/>
          </p:nvPr>
        </p:nvGraphicFramePr>
        <p:xfrm>
          <a:off x="8123394" y="4503572"/>
          <a:ext cx="382461" cy="281685"/>
        </p:xfrm>
        <a:graphic>
          <a:graphicData uri="http://schemas.openxmlformats.org/presentationml/2006/ole">
            <p:oleObj spid="_x0000_s4276" r:id="rId19" imgW="48463200" imgH="28346400" progId="">
              <p:embed/>
            </p:oleObj>
          </a:graphicData>
        </a:graphic>
      </p:graphicFrame>
      <p:graphicFrame>
        <p:nvGraphicFramePr>
          <p:cNvPr id="52" name="Object 18"/>
          <p:cNvGraphicFramePr>
            <a:graphicFrameLocks noChangeAspect="1"/>
          </p:cNvGraphicFramePr>
          <p:nvPr>
            <p:extLst/>
          </p:nvPr>
        </p:nvGraphicFramePr>
        <p:xfrm>
          <a:off x="7426282" y="4879484"/>
          <a:ext cx="382461" cy="281685"/>
        </p:xfrm>
        <a:graphic>
          <a:graphicData uri="http://schemas.openxmlformats.org/presentationml/2006/ole">
            <p:oleObj spid="_x0000_s4277" r:id="rId20" imgW="48463200" imgH="28346400" progId="">
              <p:embed/>
            </p:oleObj>
          </a:graphicData>
        </a:graphic>
      </p:graphicFrame>
      <p:graphicFrame>
        <p:nvGraphicFramePr>
          <p:cNvPr id="53" name="Object 18"/>
          <p:cNvGraphicFramePr>
            <a:graphicFrameLocks noChangeAspect="1"/>
          </p:cNvGraphicFramePr>
          <p:nvPr>
            <p:extLst/>
          </p:nvPr>
        </p:nvGraphicFramePr>
        <p:xfrm>
          <a:off x="7880704" y="4882299"/>
          <a:ext cx="382461" cy="281685"/>
        </p:xfrm>
        <a:graphic>
          <a:graphicData uri="http://schemas.openxmlformats.org/presentationml/2006/ole">
            <p:oleObj spid="_x0000_s4278" r:id="rId21" imgW="48463200" imgH="28346400" progId="">
              <p:embed/>
            </p:oleObj>
          </a:graphicData>
        </a:graphic>
      </p:graphicFrame>
      <p:graphicFrame>
        <p:nvGraphicFramePr>
          <p:cNvPr id="54" name="Object 18"/>
          <p:cNvGraphicFramePr>
            <a:graphicFrameLocks noChangeAspect="1"/>
          </p:cNvGraphicFramePr>
          <p:nvPr>
            <p:extLst/>
          </p:nvPr>
        </p:nvGraphicFramePr>
        <p:xfrm>
          <a:off x="8143020" y="5185965"/>
          <a:ext cx="382461" cy="281685"/>
        </p:xfrm>
        <a:graphic>
          <a:graphicData uri="http://schemas.openxmlformats.org/presentationml/2006/ole">
            <p:oleObj spid="_x0000_s4279" r:id="rId22" imgW="48463200" imgH="28346400" progId="">
              <p:embed/>
            </p:oleObj>
          </a:graphicData>
        </a:graphic>
      </p:graphicFrame>
      <p:graphicFrame>
        <p:nvGraphicFramePr>
          <p:cNvPr id="55" name="Object 18"/>
          <p:cNvGraphicFramePr>
            <a:graphicFrameLocks noChangeAspect="1"/>
          </p:cNvGraphicFramePr>
          <p:nvPr>
            <p:extLst/>
          </p:nvPr>
        </p:nvGraphicFramePr>
        <p:xfrm>
          <a:off x="7638318" y="5200618"/>
          <a:ext cx="382461" cy="281685"/>
        </p:xfrm>
        <a:graphic>
          <a:graphicData uri="http://schemas.openxmlformats.org/presentationml/2006/ole">
            <p:oleObj spid="_x0000_s4280" r:id="rId23" imgW="48463200" imgH="28346400" progId="">
              <p:embed/>
            </p:oleObj>
          </a:graphicData>
        </a:graphic>
      </p:graphicFrame>
      <p:graphicFrame>
        <p:nvGraphicFramePr>
          <p:cNvPr id="56" name="Object 18"/>
          <p:cNvGraphicFramePr>
            <a:graphicFrameLocks noChangeAspect="1"/>
          </p:cNvGraphicFramePr>
          <p:nvPr>
            <p:extLst/>
          </p:nvPr>
        </p:nvGraphicFramePr>
        <p:xfrm>
          <a:off x="8331409" y="4861590"/>
          <a:ext cx="382461" cy="281685"/>
        </p:xfrm>
        <a:graphic>
          <a:graphicData uri="http://schemas.openxmlformats.org/presentationml/2006/ole">
            <p:oleObj spid="_x0000_s4281" r:id="rId24" imgW="48463200" imgH="28346400" progId="">
              <p:embed/>
            </p:oleObj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7069206" y="4016503"/>
            <a:ext cx="2030816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БЛА подавления ПВО</a:t>
            </a:r>
          </a:p>
        </p:txBody>
      </p:sp>
      <p:pic>
        <p:nvPicPr>
          <p:cNvPr id="58" name="Содержимое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9542" y="6100782"/>
            <a:ext cx="1919331" cy="951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734" y="6044150"/>
            <a:ext cx="1358766" cy="959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08873" y="5446650"/>
            <a:ext cx="454729" cy="64175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647723" y="5022040"/>
            <a:ext cx="1063351" cy="60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Помехи ближайшей зоны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68212" y="3507962"/>
            <a:ext cx="970785" cy="30309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974190" y="4134918"/>
            <a:ext cx="996980" cy="31127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5927144" y="3779820"/>
            <a:ext cx="972738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dirty="0"/>
              <a:t>Группа РЭБ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23297" y="3431246"/>
            <a:ext cx="913195" cy="372944"/>
          </a:xfrm>
          <a:prstGeom prst="rect">
            <a:avLst/>
          </a:prstGeom>
        </p:spPr>
      </p:pic>
      <p:sp>
        <p:nvSpPr>
          <p:cNvPr id="69" name="Двойная стрелка влево/вправо 68"/>
          <p:cNvSpPr/>
          <p:nvPr/>
        </p:nvSpPr>
        <p:spPr>
          <a:xfrm rot="2200427" flipV="1">
            <a:off x="5744645" y="3960142"/>
            <a:ext cx="357808" cy="504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70" name="Двойная стрелка влево/вправо 69"/>
          <p:cNvSpPr/>
          <p:nvPr/>
        </p:nvSpPr>
        <p:spPr>
          <a:xfrm rot="8054245">
            <a:off x="6586931" y="4015845"/>
            <a:ext cx="499340" cy="504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71" name="Двойная стрелка влево/вправо 70"/>
          <p:cNvSpPr/>
          <p:nvPr/>
        </p:nvSpPr>
        <p:spPr>
          <a:xfrm rot="10800000">
            <a:off x="6156013" y="3689490"/>
            <a:ext cx="572464" cy="504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pic>
        <p:nvPicPr>
          <p:cNvPr id="75" name="Picture 58" descr="G:\Фото\фото бла\корсар.tif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9344">
            <a:off x="5209844" y="2262971"/>
            <a:ext cx="503598" cy="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8" descr="G:\Фото\фото бла\корсар.tif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94097" flipH="1">
            <a:off x="5896634" y="2289624"/>
            <a:ext cx="441778" cy="28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58" descr="G:\Фото\фото бла\корсар.tif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94097">
            <a:off x="5583248" y="2805737"/>
            <a:ext cx="474309" cy="30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Овал 77"/>
          <p:cNvSpPr/>
          <p:nvPr/>
        </p:nvSpPr>
        <p:spPr>
          <a:xfrm>
            <a:off x="4513703" y="1283508"/>
            <a:ext cx="5901208" cy="3877661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79" name="TextBox 78"/>
          <p:cNvSpPr txBox="1"/>
          <p:nvPr/>
        </p:nvSpPr>
        <p:spPr>
          <a:xfrm>
            <a:off x="4299744" y="1632443"/>
            <a:ext cx="2272663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3" dirty="0"/>
              <a:t>БЛА навигационного поля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774756" y="1319631"/>
            <a:ext cx="1391121" cy="1010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678903" y="2386509"/>
            <a:ext cx="913195" cy="372944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47087" y="3695386"/>
            <a:ext cx="1391121" cy="1010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9281" y="2236634"/>
            <a:ext cx="893900" cy="18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0548" y="3518877"/>
            <a:ext cx="893900" cy="18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4613" y="2437924"/>
            <a:ext cx="893900" cy="18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6121" y="3294678"/>
            <a:ext cx="893900" cy="18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9" name="Стрелка вниз 88"/>
          <p:cNvSpPr/>
          <p:nvPr/>
        </p:nvSpPr>
        <p:spPr>
          <a:xfrm rot="15752704">
            <a:off x="7804565" y="2411799"/>
            <a:ext cx="124322" cy="400768"/>
          </a:xfrm>
          <a:prstGeom prst="downArrow">
            <a:avLst/>
          </a:prstGeom>
          <a:solidFill>
            <a:srgbClr val="FF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90" name="Стрелка вниз 89"/>
          <p:cNvSpPr/>
          <p:nvPr/>
        </p:nvSpPr>
        <p:spPr>
          <a:xfrm rot="14926562">
            <a:off x="8021313" y="1363941"/>
            <a:ext cx="115467" cy="1741394"/>
          </a:xfrm>
          <a:prstGeom prst="downArrow">
            <a:avLst/>
          </a:prstGeom>
          <a:solidFill>
            <a:srgbClr val="FF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91" name="Стрелка вниз 90"/>
          <p:cNvSpPr/>
          <p:nvPr/>
        </p:nvSpPr>
        <p:spPr>
          <a:xfrm rot="15752704">
            <a:off x="7930695" y="3287838"/>
            <a:ext cx="118935" cy="411780"/>
          </a:xfrm>
          <a:prstGeom prst="downArrow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92" name="Стрелка вниз 91"/>
          <p:cNvSpPr/>
          <p:nvPr/>
        </p:nvSpPr>
        <p:spPr>
          <a:xfrm rot="17077915">
            <a:off x="8476039" y="3179862"/>
            <a:ext cx="112166" cy="1522447"/>
          </a:xfrm>
          <a:prstGeom prst="downArrow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sp>
        <p:nvSpPr>
          <p:cNvPr id="93" name="TextBox 92"/>
          <p:cNvSpPr txBox="1"/>
          <p:nvPr/>
        </p:nvSpPr>
        <p:spPr>
          <a:xfrm rot="20408705">
            <a:off x="7668788" y="1875414"/>
            <a:ext cx="972738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dirty="0"/>
              <a:t>АСП</a:t>
            </a:r>
          </a:p>
        </p:txBody>
      </p:sp>
      <p:sp>
        <p:nvSpPr>
          <p:cNvPr id="94" name="TextBox 93"/>
          <p:cNvSpPr txBox="1"/>
          <p:nvPr/>
        </p:nvSpPr>
        <p:spPr>
          <a:xfrm rot="957288">
            <a:off x="8218194" y="3667017"/>
            <a:ext cx="972738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dirty="0"/>
              <a:t>РЭБ</a:t>
            </a: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55276" y="1676832"/>
            <a:ext cx="846751" cy="913693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80890" y="2692826"/>
            <a:ext cx="846751" cy="913693"/>
          </a:xfrm>
          <a:prstGeom prst="rect">
            <a:avLst/>
          </a:prstGeom>
        </p:spPr>
      </p:pic>
      <p:sp>
        <p:nvSpPr>
          <p:cNvPr id="96" name="Овал 95"/>
          <p:cNvSpPr/>
          <p:nvPr/>
        </p:nvSpPr>
        <p:spPr>
          <a:xfrm>
            <a:off x="402434" y="3557359"/>
            <a:ext cx="9582569" cy="370388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7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8157" y="5069370"/>
            <a:ext cx="1054544" cy="212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8" name="Рисунок 97" descr="рис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59103"/>
            <a:ext cx="2883414" cy="722377"/>
          </a:xfrm>
          <a:prstGeom prst="rect">
            <a:avLst/>
          </a:prstGeom>
        </p:spPr>
      </p:pic>
      <p:sp>
        <p:nvSpPr>
          <p:cNvPr id="99" name="Заголовок 1"/>
          <p:cNvSpPr txBox="1">
            <a:spLocks/>
          </p:cNvSpPr>
          <p:nvPr/>
        </p:nvSpPr>
        <p:spPr>
          <a:xfrm>
            <a:off x="2836254" y="460152"/>
            <a:ext cx="7857146" cy="608743"/>
          </a:xfrm>
          <a:prstGeom prst="rect">
            <a:avLst/>
          </a:prstGeom>
        </p:spPr>
        <p:txBody>
          <a:bodyPr vert="horz" lIns="99569" tIns="49785" rIns="99569" bIns="49785" rtlCol="0" anchor="ctr">
            <a:no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Примеры  </a:t>
            </a:r>
            <a:r>
              <a:rPr lang="ru-RU" sz="2400" dirty="0"/>
              <a:t>действий смешанных группировок</a:t>
            </a:r>
          </a:p>
        </p:txBody>
      </p:sp>
      <p:sp>
        <p:nvSpPr>
          <p:cNvPr id="10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663603" y="7008172"/>
            <a:ext cx="2495127" cy="402567"/>
          </a:xfrm>
        </p:spPr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06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87" y="1081480"/>
            <a:ext cx="9667180" cy="720081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+mn-lt"/>
              </a:rPr>
              <a:t>ИСПЫТАНИЯ И ЛЕТНАЯ ОТРАБОТКА  ЭЛЕМЕНТОВ ГРУППОВОГО ПРИМЕНЕНИЯ БЛА</a:t>
            </a:r>
            <a:endParaRPr lang="ru-RU" sz="2400" dirty="0">
              <a:latin typeface="+mn-lt"/>
            </a:endParaRPr>
          </a:p>
        </p:txBody>
      </p:sp>
      <p:pic>
        <p:nvPicPr>
          <p:cNvPr id="4" name="Рисунок 3" descr="рис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9103"/>
            <a:ext cx="2883414" cy="722377"/>
          </a:xfrm>
          <a:prstGeom prst="rect">
            <a:avLst/>
          </a:prstGeom>
        </p:spPr>
      </p:pic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xmlns="" val="2696213637"/>
              </p:ext>
            </p:extLst>
          </p:nvPr>
        </p:nvGraphicFramePr>
        <p:xfrm>
          <a:off x="812873" y="1837413"/>
          <a:ext cx="9073008" cy="5255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908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9543" y="1871424"/>
            <a:ext cx="3696820" cy="3910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12" y="1173472"/>
            <a:ext cx="6027405" cy="5425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1894" y="810898"/>
            <a:ext cx="8856985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ru-RU" sz="2400" dirty="0" smtClean="0"/>
              <a:t>ПРИМЕР СХЕМЫ ТРАНСПОРТНЫХ ПОТОКОВ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732959"/>
            <a:ext cx="10891316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anchor="ctr" anchorCtr="0">
            <a:noAutofit/>
          </a:bodyPr>
          <a:lstStyle/>
          <a:p>
            <a:pPr algn="r">
              <a:spcBef>
                <a:spcPct val="0"/>
              </a:spcBef>
              <a:tabLst>
                <a:tab pos="536575" algn="l"/>
                <a:tab pos="1073150" algn="l"/>
              </a:tabLst>
            </a:pPr>
            <a:r>
              <a:rPr lang="ru-RU" sz="1400" dirty="0">
                <a:solidFill>
                  <a:schemeClr val="tx1">
                    <a:alpha val="73000"/>
                  </a:schemeClr>
                </a:solidFill>
              </a:rPr>
              <a:t>Транспортная система на основе беспилотных летательных </a:t>
            </a:r>
            <a:r>
              <a:rPr lang="ru-RU" sz="1400" dirty="0" smtClean="0">
                <a:solidFill>
                  <a:schemeClr val="tx1">
                    <a:alpha val="73000"/>
                  </a:schemeClr>
                </a:solidFill>
              </a:rPr>
              <a:t>аппаратов для </a:t>
            </a:r>
            <a:r>
              <a:rPr lang="ru-RU" sz="1400" dirty="0">
                <a:solidFill>
                  <a:schemeClr val="tx1">
                    <a:alpha val="73000"/>
                  </a:schemeClr>
                </a:solidFill>
              </a:rPr>
              <a:t>Дальнего Востока и </a:t>
            </a:r>
            <a:r>
              <a:rPr lang="ru-RU" sz="1400" dirty="0" smtClean="0">
                <a:solidFill>
                  <a:schemeClr val="tx1">
                    <a:alpha val="73000"/>
                  </a:schemeClr>
                </a:solidFill>
              </a:rPr>
              <a:t>Арктики         . </a:t>
            </a:r>
            <a:endParaRPr lang="ru-RU" sz="1400" dirty="0">
              <a:solidFill>
                <a:schemeClr val="tx1">
                  <a:alpha val="73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122564" y="5364807"/>
            <a:ext cx="432048" cy="144016"/>
          </a:xfrm>
          <a:prstGeom prst="straightConnector1">
            <a:avLst/>
          </a:prstGeom>
          <a:ln w="41275">
            <a:solidFill>
              <a:srgbClr val="FFC000">
                <a:alpha val="52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058940" y="5643066"/>
            <a:ext cx="63624" cy="657845"/>
          </a:xfrm>
          <a:prstGeom prst="straightConnector1">
            <a:avLst/>
          </a:prstGeom>
          <a:ln w="41275">
            <a:solidFill>
              <a:srgbClr val="FFC00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122564" y="3797740"/>
            <a:ext cx="648072" cy="1678392"/>
          </a:xfrm>
          <a:prstGeom prst="straightConnector1">
            <a:avLst/>
          </a:prstGeom>
          <a:ln w="41275">
            <a:solidFill>
              <a:srgbClr val="FFC00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957391" y="3658611"/>
            <a:ext cx="813245" cy="0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122564" y="5364807"/>
            <a:ext cx="432048" cy="936104"/>
          </a:xfrm>
          <a:prstGeom prst="straightConnector1">
            <a:avLst/>
          </a:prstGeom>
          <a:ln w="41275">
            <a:solidFill>
              <a:srgbClr val="FFC00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402484" y="5571058"/>
            <a:ext cx="578462" cy="72008"/>
          </a:xfrm>
          <a:prstGeom prst="straightConnector1">
            <a:avLst/>
          </a:prstGeom>
          <a:ln w="41275">
            <a:solidFill>
              <a:srgbClr val="FFC000">
                <a:alpha val="47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957391" y="2124447"/>
            <a:ext cx="101549" cy="1395036"/>
          </a:xfrm>
          <a:prstGeom prst="straightConnector1">
            <a:avLst/>
          </a:prstGeom>
          <a:ln w="41275">
            <a:solidFill>
              <a:srgbClr val="FFC000">
                <a:alpha val="47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122564" y="2124447"/>
            <a:ext cx="720080" cy="1534164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995861" y="4356695"/>
            <a:ext cx="961530" cy="1119437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995861" y="2124447"/>
            <a:ext cx="961530" cy="2016224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865071" y="3797740"/>
            <a:ext cx="193869" cy="1567067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3035809" y="3797740"/>
            <a:ext cx="716081" cy="521297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4632413" y="3886094"/>
            <a:ext cx="210231" cy="1334697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938645" y="4387276"/>
            <a:ext cx="319823" cy="1183782"/>
          </a:xfrm>
          <a:prstGeom prst="straightConnector1">
            <a:avLst/>
          </a:prstGeom>
          <a:ln w="41275">
            <a:solidFill>
              <a:srgbClr val="FFC00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113439" y="1303143"/>
            <a:ext cx="2343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Межрегиональные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09098" y="4356695"/>
            <a:ext cx="1034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Москва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58261" y="620479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Китай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44" name="Двойная стрелка влево/вправо 43"/>
          <p:cNvSpPr/>
          <p:nvPr/>
        </p:nvSpPr>
        <p:spPr>
          <a:xfrm rot="889572">
            <a:off x="1495560" y="5085774"/>
            <a:ext cx="2354727" cy="173292"/>
          </a:xfrm>
          <a:prstGeom prst="leftRightArrow">
            <a:avLst/>
          </a:prstGeom>
          <a:solidFill>
            <a:srgbClr val="FF0000">
              <a:alpha val="47000"/>
            </a:srgbClr>
          </a:solidFill>
          <a:ln>
            <a:solidFill>
              <a:schemeClr val="accent1">
                <a:shade val="50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войная стрелка влево/вправо 44"/>
          <p:cNvSpPr/>
          <p:nvPr/>
        </p:nvSpPr>
        <p:spPr>
          <a:xfrm rot="19179376">
            <a:off x="3046439" y="5869503"/>
            <a:ext cx="1001820" cy="207023"/>
          </a:xfrm>
          <a:prstGeom prst="leftRightArrow">
            <a:avLst/>
          </a:prstGeom>
          <a:solidFill>
            <a:srgbClr val="FF0000">
              <a:alpha val="47000"/>
            </a:srgbClr>
          </a:solidFill>
          <a:ln>
            <a:solidFill>
              <a:schemeClr val="accent1">
                <a:shade val="50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894683" y="1303143"/>
            <a:ext cx="1799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Региональные</a:t>
            </a:r>
            <a:endParaRPr lang="ru-RU" b="1" dirty="0">
              <a:latin typeface="Calibri" panose="020F0502020204030204" pitchFamily="34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V="1">
            <a:off x="2777780" y="2156129"/>
            <a:ext cx="624704" cy="498099"/>
          </a:xfrm>
          <a:prstGeom prst="straightConnector1">
            <a:avLst/>
          </a:prstGeom>
          <a:ln w="41275">
            <a:solidFill>
              <a:srgbClr val="FFC000">
                <a:alpha val="47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2285106" y="2702856"/>
            <a:ext cx="433301" cy="320433"/>
          </a:xfrm>
          <a:prstGeom prst="straightConnector1">
            <a:avLst/>
          </a:prstGeom>
          <a:ln w="41275">
            <a:solidFill>
              <a:srgbClr val="FFC000">
                <a:alpha val="47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1643355" y="3145645"/>
            <a:ext cx="554907" cy="113384"/>
          </a:xfrm>
          <a:prstGeom prst="straightConnector1">
            <a:avLst/>
          </a:prstGeom>
          <a:ln w="41275">
            <a:solidFill>
              <a:srgbClr val="FFC000">
                <a:alpha val="47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7402788" y="3143438"/>
            <a:ext cx="1" cy="1410004"/>
          </a:xfrm>
          <a:prstGeom prst="straightConnector1">
            <a:avLst/>
          </a:prstGeom>
          <a:ln w="41275">
            <a:solidFill>
              <a:srgbClr val="7030A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7554886" y="2156130"/>
            <a:ext cx="2220303" cy="2397312"/>
          </a:xfrm>
          <a:prstGeom prst="straightConnector1">
            <a:avLst/>
          </a:prstGeom>
          <a:ln w="41275">
            <a:solidFill>
              <a:srgbClr val="7030A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7574627" y="4634434"/>
            <a:ext cx="1948537" cy="87180"/>
          </a:xfrm>
          <a:prstGeom prst="straightConnector1">
            <a:avLst/>
          </a:prstGeom>
          <a:ln w="41275">
            <a:solidFill>
              <a:srgbClr val="7030A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7539991" y="4721613"/>
            <a:ext cx="1523223" cy="529781"/>
          </a:xfrm>
          <a:prstGeom prst="straightConnector1">
            <a:avLst/>
          </a:prstGeom>
          <a:ln w="41275">
            <a:solidFill>
              <a:srgbClr val="7030A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 flipV="1">
            <a:off x="7474796" y="4838148"/>
            <a:ext cx="583128" cy="238627"/>
          </a:xfrm>
          <a:prstGeom prst="straightConnector1">
            <a:avLst/>
          </a:prstGeom>
          <a:ln w="41275">
            <a:solidFill>
              <a:srgbClr val="7030A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7474796" y="2156130"/>
            <a:ext cx="837715" cy="2359096"/>
          </a:xfrm>
          <a:prstGeom prst="straightConnector1">
            <a:avLst/>
          </a:prstGeom>
          <a:ln w="41275">
            <a:solidFill>
              <a:srgbClr val="7030A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H="1" flipV="1">
            <a:off x="6985259" y="2091977"/>
            <a:ext cx="341480" cy="2489296"/>
          </a:xfrm>
          <a:prstGeom prst="straightConnector1">
            <a:avLst/>
          </a:prstGeom>
          <a:ln w="41275">
            <a:solidFill>
              <a:srgbClr val="7030A0">
                <a:alpha val="49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202677" y="4171755"/>
            <a:ext cx="627202" cy="90102"/>
          </a:xfrm>
          <a:prstGeom prst="straightConnector1">
            <a:avLst/>
          </a:prstGeom>
          <a:ln w="41275">
            <a:solidFill>
              <a:srgbClr val="0070C0">
                <a:alpha val="91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975996" y="4140047"/>
            <a:ext cx="108101" cy="247229"/>
          </a:xfrm>
          <a:prstGeom prst="straightConnector1">
            <a:avLst/>
          </a:prstGeom>
          <a:ln w="31750">
            <a:solidFill>
              <a:srgbClr val="00B05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2160289" y="3956427"/>
            <a:ext cx="215376" cy="123990"/>
          </a:xfrm>
          <a:prstGeom prst="straightConnector1">
            <a:avLst/>
          </a:prstGeom>
          <a:ln w="31750">
            <a:solidFill>
              <a:srgbClr val="00B05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2104071" y="4114575"/>
            <a:ext cx="165960" cy="204462"/>
          </a:xfrm>
          <a:prstGeom prst="straightConnector1">
            <a:avLst/>
          </a:prstGeom>
          <a:ln w="31750">
            <a:solidFill>
              <a:srgbClr val="00B05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838926" y="4094227"/>
            <a:ext cx="241693" cy="66182"/>
          </a:xfrm>
          <a:prstGeom prst="straightConnector1">
            <a:avLst/>
          </a:prstGeom>
          <a:ln w="31750">
            <a:solidFill>
              <a:srgbClr val="00B05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1950027" y="3836410"/>
            <a:ext cx="127316" cy="230325"/>
          </a:xfrm>
          <a:prstGeom prst="straightConnector1">
            <a:avLst/>
          </a:prstGeom>
          <a:ln w="31750">
            <a:solidFill>
              <a:srgbClr val="00B05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2107807" y="3789500"/>
            <a:ext cx="74809" cy="260337"/>
          </a:xfrm>
          <a:prstGeom prst="straightConnector1">
            <a:avLst/>
          </a:prstGeom>
          <a:ln w="31750">
            <a:solidFill>
              <a:srgbClr val="00B050">
                <a:alpha val="5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008165" y="6204793"/>
            <a:ext cx="186407" cy="200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4264182" y="5292799"/>
            <a:ext cx="2441235" cy="911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 descr="рис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9103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7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2151" y="827265"/>
            <a:ext cx="964907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>
              <a:spcBef>
                <a:spcPct val="0"/>
              </a:spcBef>
              <a:tabLst>
                <a:tab pos="536575" algn="l"/>
                <a:tab pos="1073150" algn="l"/>
              </a:tabLst>
            </a:pPr>
            <a:r>
              <a:rPr lang="ru-RU" sz="2400" dirty="0" smtClean="0"/>
              <a:t>ТРАНСПОРТНАЯ СИСТЕМА </a:t>
            </a:r>
          </a:p>
          <a:p>
            <a:pPr algn="r">
              <a:spcBef>
                <a:spcPct val="0"/>
              </a:spcBef>
              <a:tabLst>
                <a:tab pos="536575" algn="l"/>
                <a:tab pos="1073150" algn="l"/>
              </a:tabLst>
            </a:pPr>
            <a:r>
              <a:rPr lang="ru-RU" sz="2400" dirty="0" smtClean="0"/>
              <a:t>НА ОСНОВЕ БЕСПИЛОТНЫХ ЛЕТАТЕЛЬНЫХ АППАРАТОВ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717414248"/>
              </p:ext>
            </p:extLst>
          </p:nvPr>
        </p:nvGraphicFramePr>
        <p:xfrm>
          <a:off x="666180" y="3637296"/>
          <a:ext cx="9217023" cy="2936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450156" y="1901798"/>
            <a:ext cx="9928100" cy="1830720"/>
            <a:chOff x="522165" y="1651723"/>
            <a:chExt cx="9928100" cy="2023338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xmlns="" val="1424717851"/>
                </p:ext>
              </p:extLst>
            </p:nvPr>
          </p:nvGraphicFramePr>
          <p:xfrm>
            <a:off x="657177" y="1651723"/>
            <a:ext cx="9343040" cy="20233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5" name="Прямоугольник 4"/>
            <p:cNvSpPr/>
            <p:nvPr/>
          </p:nvSpPr>
          <p:spPr>
            <a:xfrm>
              <a:off x="657177" y="1651723"/>
              <a:ext cx="9793088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Транспортная система</a:t>
              </a:r>
              <a:r>
                <a: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22165" y="1651723"/>
              <a:ext cx="9649072" cy="1768868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1179348" y="1901798"/>
            <a:ext cx="92170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Назначение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070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транспортировка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грузов промышленного и бытового назначения, грузов государственных структур.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перспективе – пассажирские перевозки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9070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нетранспортных задач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собственности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9070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структура (совокупность структур)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построения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8595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многоступенчатая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разветвленная звездообразная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сеть, 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хабовая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иерархическая», присутствие выделенных регулярных линий.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732959"/>
            <a:ext cx="10891316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anchor="ctr" anchorCtr="0">
            <a:noAutofit/>
          </a:bodyPr>
          <a:lstStyle/>
          <a:p>
            <a:pPr algn="r">
              <a:spcBef>
                <a:spcPct val="0"/>
              </a:spcBef>
              <a:tabLst>
                <a:tab pos="536575" algn="l"/>
                <a:tab pos="1073150" algn="l"/>
              </a:tabLst>
            </a:pPr>
            <a:r>
              <a:rPr lang="ru-RU" sz="1400" dirty="0">
                <a:solidFill>
                  <a:schemeClr val="tx1">
                    <a:alpha val="73000"/>
                  </a:schemeClr>
                </a:solidFill>
              </a:rPr>
              <a:t>Транспортная система на основе беспилотных летательных </a:t>
            </a:r>
            <a:r>
              <a:rPr lang="ru-RU" sz="1400" dirty="0" smtClean="0">
                <a:solidFill>
                  <a:schemeClr val="tx1">
                    <a:alpha val="73000"/>
                  </a:schemeClr>
                </a:solidFill>
              </a:rPr>
              <a:t>аппаратов для </a:t>
            </a:r>
            <a:r>
              <a:rPr lang="ru-RU" sz="1400" dirty="0">
                <a:solidFill>
                  <a:schemeClr val="tx1">
                    <a:alpha val="73000"/>
                  </a:schemeClr>
                </a:solidFill>
              </a:rPr>
              <a:t>Дальнего Востока и </a:t>
            </a:r>
            <a:r>
              <a:rPr lang="ru-RU" sz="1400" dirty="0" smtClean="0">
                <a:solidFill>
                  <a:schemeClr val="tx1">
                    <a:alpha val="73000"/>
                  </a:schemeClr>
                </a:solidFill>
              </a:rPr>
              <a:t>Арктики         . </a:t>
            </a:r>
            <a:endParaRPr lang="ru-RU" sz="1400" dirty="0">
              <a:solidFill>
                <a:schemeClr val="tx1">
                  <a:alpha val="73000"/>
                </a:schemeClr>
              </a:solidFill>
            </a:endParaRPr>
          </a:p>
        </p:txBody>
      </p:sp>
      <p:pic>
        <p:nvPicPr>
          <p:cNvPr id="10" name="Рисунок 9" descr="рис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59103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6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8204" y="483318"/>
            <a:ext cx="8856985" cy="52322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3667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БЕСПИЛОТНЫЕ ЛЕТАТЕЛЬНЫЕ АППАРАТЫ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96252" y="1314918"/>
            <a:ext cx="3270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366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БВС «ФРЕГАТ»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8366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372" y="4212679"/>
            <a:ext cx="3089499" cy="151385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275082" y="3821843"/>
            <a:ext cx="3270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366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БВС на базе Ил-112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8366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09115" y="1322766"/>
            <a:ext cx="3270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366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БВС «ФОРПОСТ»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8366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9115" y="1726891"/>
            <a:ext cx="2664296" cy="15120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2010" b="70694" l="5755" r="871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5208" t="23540" r="12917" b="28570"/>
          <a:stretch/>
        </p:blipFill>
        <p:spPr>
          <a:xfrm flipH="1">
            <a:off x="5778746" y="1907866"/>
            <a:ext cx="2851201" cy="100867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896251" y="3768796"/>
            <a:ext cx="3995143" cy="731915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Типоряд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трансп</a:t>
            </a:r>
            <a:r>
              <a:rPr lang="ru-RU" sz="2400" dirty="0" smtClean="0"/>
              <a:t> БЛА (</a:t>
            </a:r>
            <a:r>
              <a:rPr lang="ru-RU" sz="2400" dirty="0" err="1" smtClean="0"/>
              <a:t>предв</a:t>
            </a:r>
            <a:r>
              <a:rPr lang="ru-RU" sz="2400" dirty="0" smtClean="0"/>
              <a:t>.)</a:t>
            </a:r>
            <a:endParaRPr lang="ru-RU" sz="24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896251" y="4822961"/>
            <a:ext cx="4202977" cy="1932323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ru-RU" sz="2000" dirty="0" smtClean="0"/>
              <a:t>10кг, 50-100км</a:t>
            </a:r>
          </a:p>
          <a:p>
            <a:pPr marL="457200" indent="-457200">
              <a:buFontTx/>
              <a:buChar char="-"/>
            </a:pPr>
            <a:r>
              <a:rPr lang="ru-RU" sz="2000" dirty="0" smtClean="0"/>
              <a:t>50кг, 200км</a:t>
            </a:r>
          </a:p>
          <a:p>
            <a:pPr marL="457200" indent="-457200">
              <a:buFontTx/>
              <a:buChar char="-"/>
            </a:pPr>
            <a:r>
              <a:rPr lang="ru-RU" sz="2000" dirty="0" smtClean="0"/>
              <a:t>200кг, 500км</a:t>
            </a:r>
          </a:p>
          <a:p>
            <a:pPr marL="457200" indent="-457200">
              <a:buFontTx/>
              <a:buChar char="-"/>
            </a:pPr>
            <a:r>
              <a:rPr lang="ru-RU" sz="2000" dirty="0" smtClean="0"/>
              <a:t>1500кг, 1000-2000км</a:t>
            </a:r>
          </a:p>
          <a:p>
            <a:pPr marL="457200" indent="-457200">
              <a:buFontTx/>
              <a:buChar char="-"/>
            </a:pPr>
            <a:r>
              <a:rPr lang="ru-RU" sz="2000" dirty="0" smtClean="0"/>
              <a:t>6000кг, 3000-5000км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593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зарубежных проектов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7868" y="3060551"/>
            <a:ext cx="5172070" cy="355024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188" y="2196455"/>
            <a:ext cx="42496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20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0441" y="556411"/>
            <a:ext cx="7809986" cy="739543"/>
          </a:xfrm>
        </p:spPr>
        <p:txBody>
          <a:bodyPr lIns="0" tIns="0" anchor="t">
            <a:noAutofit/>
          </a:bodyPr>
          <a:lstStyle/>
          <a:p>
            <a:r>
              <a:rPr lang="ru-RU" sz="2400" dirty="0" smtClean="0">
                <a:latin typeface="+mn-lt"/>
              </a:rPr>
              <a:t>ПРЕДЛОЖЕНИЯ ПО ОБЩЕЙ СТРУКТУРЕ МОДЕЛИ </a:t>
            </a:r>
            <a:endParaRPr lang="ru-RU" sz="2400" dirty="0">
              <a:latin typeface="+mn-lt"/>
            </a:endParaRPr>
          </a:p>
        </p:txBody>
      </p:sp>
      <p:pic>
        <p:nvPicPr>
          <p:cNvPr id="4" name="Рисунок 3" descr="рис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9103"/>
            <a:ext cx="2883414" cy="72237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21445" y="1212030"/>
            <a:ext cx="2418739" cy="1013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обстановки в тактической и оперативной глубине</a:t>
            </a:r>
            <a:endParaRPr lang="ru-RU" sz="1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47705" y="4671544"/>
            <a:ext cx="2418739" cy="1013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функциональных нагрузок</a:t>
            </a:r>
            <a:endParaRPr lang="ru-RU" sz="12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43786" y="3490917"/>
            <a:ext cx="3312367" cy="8664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/>
              <a:t>Обобщающая среда. Ядро модели.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1677" y="2408480"/>
            <a:ext cx="2418739" cy="968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объектов противника</a:t>
            </a:r>
            <a:endParaRPr lang="ru-RU" sz="1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69278" y="1204000"/>
            <a:ext cx="2418739" cy="1013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</a:t>
            </a:r>
            <a:r>
              <a:rPr lang="ru-RU" sz="1200" b="1" dirty="0"/>
              <a:t>Б</a:t>
            </a:r>
            <a:r>
              <a:rPr lang="ru-RU" sz="1200" b="1" dirty="0" smtClean="0"/>
              <a:t>ЛА (конкретных образцов)</a:t>
            </a:r>
            <a:endParaRPr lang="ru-RU" sz="1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55640" y="3494397"/>
            <a:ext cx="2418739" cy="1013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Модели задач (</a:t>
            </a:r>
            <a:r>
              <a:rPr lang="ru-RU" sz="1200" b="1" dirty="0" err="1" smtClean="0"/>
              <a:t>разв</a:t>
            </a:r>
            <a:r>
              <a:rPr lang="ru-RU" sz="1200" b="1" dirty="0" smtClean="0"/>
              <a:t>-инф, </a:t>
            </a:r>
            <a:r>
              <a:rPr lang="ru-RU" sz="1200" b="1" dirty="0" err="1" smtClean="0"/>
              <a:t>ударн</a:t>
            </a:r>
            <a:r>
              <a:rPr lang="ru-RU" sz="1200" b="1" dirty="0" smtClean="0"/>
              <a:t>, РЭБ, инфо-комм, транспортных) и</a:t>
            </a:r>
            <a:endParaRPr lang="ru-RU" sz="1200" b="1" dirty="0"/>
          </a:p>
          <a:p>
            <a:pPr lvl="0" algn="ctr"/>
            <a:r>
              <a:rPr lang="ru-RU" sz="1200" b="1" dirty="0" smtClean="0"/>
              <a:t>приемов их решения</a:t>
            </a:r>
            <a:endParaRPr lang="ru-RU" sz="1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056404" y="2349553"/>
            <a:ext cx="2418739" cy="1013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/>
              <a:t>Модели БЛА </a:t>
            </a:r>
            <a:r>
              <a:rPr lang="ru-RU" sz="1200" b="1" dirty="0" smtClean="0"/>
              <a:t>с варьируемыми параметрами</a:t>
            </a:r>
            <a:endParaRPr lang="ru-RU" sz="1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2841" y="4654155"/>
            <a:ext cx="2418739" cy="9928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информационного поражения объектов противника. РЭП и кибервоздействие</a:t>
            </a:r>
            <a:endParaRPr lang="ru-RU" sz="1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1677" y="5813520"/>
            <a:ext cx="2418739" cy="1013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действия противника против БЛА</a:t>
            </a:r>
            <a:endParaRPr lang="ru-RU" sz="1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4893" y="3533638"/>
            <a:ext cx="2418739" cy="9743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огневого поражения объектов противника</a:t>
            </a:r>
            <a:endParaRPr lang="ru-RU" sz="12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035596" y="5831025"/>
            <a:ext cx="2418739" cy="1013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связи, навигации и систем управления</a:t>
            </a:r>
            <a:endParaRPr lang="ru-RU" sz="12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36505" y="6426510"/>
            <a:ext cx="1863465" cy="759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/>
              <a:t>Модели эффектов воздействия на БЛА</a:t>
            </a:r>
            <a:endParaRPr lang="ru-RU" sz="12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095712" y="4512473"/>
            <a:ext cx="2601405" cy="6789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/>
              <a:t>Совокупность моделей групповых действий</a:t>
            </a:r>
            <a:r>
              <a:rPr lang="ru-RU" sz="1100" b="1" dirty="0" smtClean="0"/>
              <a:t> </a:t>
            </a:r>
            <a:endParaRPr lang="ru-RU" sz="11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92165" y="5586835"/>
            <a:ext cx="976775" cy="689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Маневрирование</a:t>
            </a:r>
            <a:endParaRPr lang="ru-RU" sz="11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81847" y="5583917"/>
            <a:ext cx="1094220" cy="6948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Управление Информационное </a:t>
            </a:r>
            <a:r>
              <a:rPr lang="ru-RU" sz="1100" b="1" dirty="0" err="1" smtClean="0"/>
              <a:t>взаимодейс</a:t>
            </a:r>
            <a:endParaRPr lang="ru-RU" sz="11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09454" y="5575316"/>
            <a:ext cx="916638" cy="6948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Реконфи-гурация</a:t>
            </a:r>
            <a:endParaRPr lang="ru-RU" sz="11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90346" y="5575316"/>
            <a:ext cx="1029243" cy="6948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Встречный бой</a:t>
            </a:r>
            <a:endParaRPr lang="ru-RU" sz="1100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016226" y="1710816"/>
            <a:ext cx="29140" cy="50852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3" idx="3"/>
          </p:cNvCxnSpPr>
          <p:nvPr/>
        </p:nvCxnSpPr>
        <p:spPr>
          <a:xfrm flipH="1">
            <a:off x="2740184" y="1710816"/>
            <a:ext cx="308851" cy="80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9" idx="3"/>
          </p:cNvCxnSpPr>
          <p:nvPr/>
        </p:nvCxnSpPr>
        <p:spPr>
          <a:xfrm flipH="1" flipV="1">
            <a:off x="2730416" y="2892705"/>
            <a:ext cx="320051" cy="52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16" idx="3"/>
          </p:cNvCxnSpPr>
          <p:nvPr/>
        </p:nvCxnSpPr>
        <p:spPr>
          <a:xfrm flipH="1">
            <a:off x="2733632" y="4019500"/>
            <a:ext cx="308812" cy="13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14" idx="3"/>
          </p:cNvCxnSpPr>
          <p:nvPr/>
        </p:nvCxnSpPr>
        <p:spPr>
          <a:xfrm flipH="1" flipV="1">
            <a:off x="2731580" y="5150599"/>
            <a:ext cx="310864" cy="79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15" idx="3"/>
          </p:cNvCxnSpPr>
          <p:nvPr/>
        </p:nvCxnSpPr>
        <p:spPr>
          <a:xfrm flipH="1">
            <a:off x="2730416" y="6297591"/>
            <a:ext cx="312028" cy="227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18" idx="1"/>
          </p:cNvCxnSpPr>
          <p:nvPr/>
        </p:nvCxnSpPr>
        <p:spPr>
          <a:xfrm flipH="1" flipV="1">
            <a:off x="2999634" y="6796026"/>
            <a:ext cx="536871" cy="101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3690516" y="5392198"/>
            <a:ext cx="3456386" cy="106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20" idx="0"/>
          </p:cNvCxnSpPr>
          <p:nvPr/>
        </p:nvCxnSpPr>
        <p:spPr>
          <a:xfrm flipH="1" flipV="1">
            <a:off x="3676999" y="5386294"/>
            <a:ext cx="3554" cy="200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 flipV="1">
            <a:off x="4838543" y="5393120"/>
            <a:ext cx="3554" cy="200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5914757" y="5373816"/>
            <a:ext cx="3554" cy="200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 flipV="1">
            <a:off x="7155370" y="5350678"/>
            <a:ext cx="3554" cy="200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5406464" y="5178977"/>
            <a:ext cx="3554" cy="200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7863954" y="1719212"/>
            <a:ext cx="13638" cy="46381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10" idx="1"/>
          </p:cNvCxnSpPr>
          <p:nvPr/>
        </p:nvCxnSpPr>
        <p:spPr>
          <a:xfrm flipH="1">
            <a:off x="7863954" y="1710816"/>
            <a:ext cx="205324" cy="83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7877592" y="2908915"/>
            <a:ext cx="191686" cy="14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7878484" y="4032435"/>
            <a:ext cx="157112" cy="1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7854437" y="5217437"/>
            <a:ext cx="205324" cy="25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7877592" y="6344547"/>
            <a:ext cx="159014" cy="1281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>
            <a:endCxn id="7" idx="3"/>
          </p:cNvCxnSpPr>
          <p:nvPr/>
        </p:nvCxnSpPr>
        <p:spPr>
          <a:xfrm flipH="1">
            <a:off x="7056153" y="3924127"/>
            <a:ext cx="834872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stCxn id="7" idx="1"/>
          </p:cNvCxnSpPr>
          <p:nvPr/>
        </p:nvCxnSpPr>
        <p:spPr>
          <a:xfrm flipH="1" flipV="1">
            <a:off x="3082803" y="3924127"/>
            <a:ext cx="660983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52957" y="5647042"/>
            <a:ext cx="339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5748930" y="6459506"/>
            <a:ext cx="1877235" cy="7262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Совместное применение с пилотируемыми аппаратами</a:t>
            </a:r>
            <a:endParaRPr lang="ru-RU" sz="1100" b="1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490689" y="2286246"/>
            <a:ext cx="1931166" cy="917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/>
              <a:t>Модуль вариативности и направленного поиска</a:t>
            </a:r>
            <a:endParaRPr lang="ru-RU" sz="1400" b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492566" y="2300598"/>
            <a:ext cx="1903848" cy="917390"/>
          </a:xfrm>
          <a:prstGeom prst="roundRect">
            <a:avLst>
              <a:gd name="adj" fmla="val 1294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/>
              <a:t>Модуль оценки эффективности</a:t>
            </a:r>
            <a:endParaRPr lang="ru-RU" sz="1400" b="1" dirty="0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546500" y="1146252"/>
            <a:ext cx="3875355" cy="8327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/>
              <a:t>РЕШЕНИЕ.  Рациональный пакет ТТТ к типоряду БЛА и системам управления группами БЛА</a:t>
            </a:r>
            <a:endParaRPr lang="ru-RU" sz="1400" b="1" dirty="0"/>
          </a:p>
        </p:txBody>
      </p:sp>
      <p:sp>
        <p:nvSpPr>
          <p:cNvPr id="44" name="Стрелка вверх 43"/>
          <p:cNvSpPr/>
          <p:nvPr/>
        </p:nvSpPr>
        <p:spPr>
          <a:xfrm>
            <a:off x="4357603" y="2020354"/>
            <a:ext cx="294839" cy="2502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>
            <a:stCxn id="7" idx="2"/>
            <a:endCxn id="19" idx="0"/>
          </p:cNvCxnSpPr>
          <p:nvPr/>
        </p:nvCxnSpPr>
        <p:spPr>
          <a:xfrm flipH="1">
            <a:off x="5396415" y="4357338"/>
            <a:ext cx="3555" cy="1551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71" name="Стрелка вверх 70"/>
          <p:cNvSpPr/>
          <p:nvPr/>
        </p:nvSpPr>
        <p:spPr>
          <a:xfrm>
            <a:off x="4357604" y="3221147"/>
            <a:ext cx="294839" cy="2502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 вверх 71"/>
          <p:cNvSpPr/>
          <p:nvPr/>
        </p:nvSpPr>
        <p:spPr>
          <a:xfrm>
            <a:off x="6141643" y="2012117"/>
            <a:ext cx="294839" cy="2502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верх 73"/>
          <p:cNvSpPr/>
          <p:nvPr/>
        </p:nvSpPr>
        <p:spPr>
          <a:xfrm flipV="1">
            <a:off x="6141643" y="3221147"/>
            <a:ext cx="294839" cy="2458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54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8613" y="271624"/>
            <a:ext cx="6851488" cy="10375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+mn-lt"/>
              </a:rPr>
              <a:t>С. СТРУКТУРА РАБОТ ПО НАУЧНО-ТЕХНОЛОГИЧЕСКИМ НАПРАВЛЕНИЯМ</a:t>
            </a:r>
            <a:endParaRPr lang="ru-RU" sz="2400" dirty="0">
              <a:latin typeface="+mn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1345" y="2052439"/>
            <a:ext cx="6724503" cy="43358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НТЗ по созданию РАС: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1. Аэродинамика. Конструктивные компоновочные решения. Материалы.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2. Силовые установки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3. Комплекс бортового оборудования.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4. Групповое применение.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5. Навигация. 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6. Связь и информационный обмен.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7. Заметность. 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8. Функциональные нагрузки. Информационные задачи.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9. Функциональные нагрузки. Средства огневого поражения. Прицельное оборудование. 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10. Функциональные нагрузки. Средства информационного воздействия, информационного подавления.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11. Системы управления.</a:t>
            </a:r>
          </a:p>
          <a:p>
            <a:pPr marL="0" marR="0" lvl="0" indent="0" algn="just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54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DINPro-Medium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18292" y="2006174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12. Обучающие комплексы. Тренажеры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18292" y="4839875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14. Нормативная база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1346" y="6645283"/>
            <a:ext cx="6724502" cy="6323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4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16. Моделирование боевых действий (применения) беспилотных систем.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18292" y="3365131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13. Система испытаний БЛА и РАС.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35266" y="6275127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15. Противодействие несанкционированному применению БЛА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4228" y="1289789"/>
            <a:ext cx="1350050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4" b="1" i="0" u="none" strike="noStrike" kern="1200" cap="none" spc="0" normalizeH="0" baseline="0" noProof="0" dirty="0">
                <a:ln>
                  <a:noFill/>
                </a:ln>
                <a:solidFill>
                  <a:srgbClr val="183667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Основные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45254" y="1289789"/>
            <a:ext cx="1993494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4" b="1" i="0" u="none" strike="noStrike" kern="1200" cap="none" spc="0" normalizeH="0" baseline="0" noProof="0" dirty="0">
                <a:ln>
                  <a:noFill/>
                </a:ln>
                <a:solidFill>
                  <a:srgbClr val="183667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Сопутствующие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346" y="1781549"/>
            <a:ext cx="6741478" cy="46483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 w="0"/>
                <a:solidFill>
                  <a:srgbClr val="183667"/>
                </a:solidFill>
                <a:effectLst>
                  <a:outerShdw blurRad="38100" dist="19050" dir="2700000" algn="tl" rotWithShape="0">
                    <a:srgbClr val="183667">
                      <a:alpha val="40000"/>
                    </a:srgbClr>
                  </a:outerShdw>
                </a:effectLst>
                <a:uLnTx/>
                <a:uFillTx/>
                <a:latin typeface="DINPro-Medium"/>
                <a:ea typeface="+mn-ea"/>
                <a:cs typeface="+mn-cs"/>
              </a:rPr>
              <a:t>НТЗ </a:t>
            </a:r>
            <a:r>
              <a:rPr kumimoji="0" lang="ru-RU" sz="1800" b="0" i="0" u="none" strike="noStrike" kern="1200" cap="none" spc="0" normalizeH="0" baseline="0" noProof="0" dirty="0">
                <a:ln w="0"/>
                <a:solidFill>
                  <a:srgbClr val="183667"/>
                </a:solidFill>
                <a:effectLst>
                  <a:outerShdw blurRad="38100" dist="19050" dir="2700000" algn="tl" rotWithShape="0">
                    <a:srgbClr val="183667">
                      <a:alpha val="40000"/>
                    </a:srgbClr>
                  </a:outerShdw>
                </a:effectLst>
                <a:uLnTx/>
                <a:uFillTx/>
                <a:latin typeface="DINPro-Medium"/>
                <a:ea typeface="+mn-ea"/>
                <a:cs typeface="+mn-cs"/>
              </a:rPr>
              <a:t>по созданию РАС: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. Аэродинамика. Конструктивные компоновочные решения. Материалы.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2. Силовые установки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3. Комплекс бортового оборудования.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4. Групповое применение.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5. Навигация.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DINPro-Medium"/>
              <a:ea typeface="+mn-ea"/>
              <a:cs typeface="+mn-cs"/>
            </a:endParaRP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6. Связь и информационный обмен.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7.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Энергообеспечение.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DINPro-Medium"/>
              <a:ea typeface="+mn-ea"/>
              <a:cs typeface="+mn-cs"/>
            </a:endParaRP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8. Функциональные нагрузки. Информационные задачи.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9. Функциональные нагрузки. Средства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воздействия.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DINPro-Medium"/>
              <a:ea typeface="+mn-ea"/>
              <a:cs typeface="+mn-cs"/>
            </a:endParaRP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10. Функциональные нагрузки. Средства информационного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взаимодействия.</a:t>
            </a:r>
          </a:p>
          <a:p>
            <a:pPr marL="0" marR="0" lvl="0" indent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. Системы управления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.</a:t>
            </a:r>
            <a:endParaRPr kumimoji="0" lang="ru-RU" sz="1754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DINPro-Medium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35267" y="2047768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12. Обучающие комплексы. Тренажеры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35267" y="3406725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2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13. Система испытаний БЛА и РАС.</a:t>
            </a:r>
          </a:p>
        </p:txBody>
      </p:sp>
      <p:pic>
        <p:nvPicPr>
          <p:cNvPr id="19" name="Рисунок 18" descr="рис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1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11242" y="7295068"/>
            <a:ext cx="476300" cy="32996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 defTabSz="1008126"/>
            <a:fld id="{68E49B82-2852-477E-8F51-B25F84042255}" type="slidenum">
              <a:rPr lang="en-US" sz="1544" b="1">
                <a:solidFill>
                  <a:srgbClr val="192C46"/>
                </a:solidFill>
                <a:latin typeface="Segoe UI" pitchFamily="34" charset="0"/>
                <a:ea typeface="Segoe UI Black" pitchFamily="34" charset="0"/>
                <a:cs typeface="Segoe UI" pitchFamily="34" charset="0"/>
              </a:rPr>
              <a:pPr algn="r" defTabSz="1008126"/>
              <a:t>2</a:t>
            </a:fld>
            <a:endParaRPr lang="ru-RU" sz="1544" b="1" dirty="0">
              <a:solidFill>
                <a:srgbClr val="192C46"/>
              </a:solidFill>
              <a:latin typeface="Segoe UI" pitchFamily="34" charset="0"/>
              <a:ea typeface="Segoe UI Black" pitchFamily="34" charset="0"/>
              <a:cs typeface="Segoe U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4782" y="0"/>
            <a:ext cx="8445048" cy="703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126"/>
            <a:r>
              <a:rPr lang="ru-RU" sz="1985" b="1" dirty="0">
                <a:solidFill>
                  <a:srgbClr val="000000"/>
                </a:solidFill>
                <a:latin typeface="Segoe UI" pitchFamily="34" charset="0"/>
                <a:ea typeface="Segoe UI Black" pitchFamily="34" charset="0"/>
                <a:cs typeface="Segoe UI" pitchFamily="34" charset="0"/>
              </a:rPr>
              <a:t>Объем и структура доходов мирового авиастроительного комплекса от продаж финальной продукции в 2017 году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2867" y="692764"/>
            <a:ext cx="9447666" cy="19846"/>
          </a:xfrm>
          <a:prstGeom prst="rect">
            <a:avLst/>
          </a:prstGeom>
          <a:solidFill>
            <a:srgbClr val="192C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08126">
              <a:defRPr/>
            </a:pPr>
            <a:endParaRPr lang="ru-RU" sz="1985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859" y="-5816"/>
            <a:ext cx="79383" cy="71445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08126">
              <a:defRPr/>
            </a:pPr>
            <a:endParaRPr lang="ru-RU" sz="1985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E6187BC-41C6-408C-8E19-8A4D73D58F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1991" y="20573"/>
            <a:ext cx="1414977" cy="22215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519B01B-93BB-4D44-A6FF-C7C5D9AA72C4}"/>
              </a:ext>
            </a:extLst>
          </p:cNvPr>
          <p:cNvGrpSpPr/>
          <p:nvPr/>
        </p:nvGrpSpPr>
        <p:grpSpPr>
          <a:xfrm>
            <a:off x="305858" y="862267"/>
            <a:ext cx="9236057" cy="6689641"/>
            <a:chOff x="0" y="782068"/>
            <a:chExt cx="8377024" cy="6067447"/>
          </a:xfrm>
        </p:grpSpPr>
        <p:sp>
          <p:nvSpPr>
            <p:cNvPr id="49" name="TextBox 48"/>
            <p:cNvSpPr txBox="1"/>
            <p:nvPr/>
          </p:nvSpPr>
          <p:spPr>
            <a:xfrm>
              <a:off x="0" y="6457890"/>
              <a:ext cx="6286512" cy="39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ru-RU" sz="1103" dirty="0">
                  <a:solidFill>
                    <a:srgbClr val="000000"/>
                  </a:solidFill>
                  <a:latin typeface="Calibri"/>
                </a:rPr>
                <a:t>Источники: аналитика ООО «МАЦ»</a:t>
              </a:r>
            </a:p>
            <a:p>
              <a:pPr defTabSz="1008126"/>
              <a:r>
                <a:rPr lang="ru-RU" sz="1103" dirty="0">
                  <a:solidFill>
                    <a:srgbClr val="000000"/>
                  </a:solidFill>
                  <a:latin typeface="Calibri"/>
                </a:rPr>
                <a:t>(по данным авиапроизводителей и отраслевых информационно-аналитических изданий)</a:t>
              </a:r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5D35171A-1610-497F-8679-DB57B26C9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7950" t="7683" r="30313" b="18532"/>
            <a:stretch/>
          </p:blipFill>
          <p:spPr>
            <a:xfrm>
              <a:off x="1799692" y="782068"/>
              <a:ext cx="5544616" cy="5887292"/>
            </a:xfrm>
            <a:prstGeom prst="rect">
              <a:avLst/>
            </a:prstGeom>
          </p:spPr>
        </p:pic>
        <p:sp>
          <p:nvSpPr>
            <p:cNvPr id="15" name="Скругленная прямоугольная выноска 14"/>
            <p:cNvSpPr/>
            <p:nvPr/>
          </p:nvSpPr>
          <p:spPr>
            <a:xfrm>
              <a:off x="6948264" y="1196752"/>
              <a:ext cx="1428760" cy="1143008"/>
            </a:xfrm>
            <a:prstGeom prst="wedgeRoundRectCallout">
              <a:avLst>
                <a:gd name="adj1" fmla="val -156610"/>
                <a:gd name="adj2" fmla="val 8050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008126"/>
              <a:r>
                <a:rPr lang="ru-RU" sz="1323" dirty="0">
                  <a:solidFill>
                    <a:srgbClr val="000000"/>
                  </a:solidFill>
                  <a:latin typeface="Calibri"/>
                </a:rPr>
                <a:t>Рынок беспилотных летательных аппаратов (БЛА)</a:t>
              </a:r>
            </a:p>
            <a:p>
              <a:pPr algn="ctr" defTabSz="1008126"/>
              <a:r>
                <a:rPr lang="en-US" sz="1323" b="1" dirty="0">
                  <a:solidFill>
                    <a:srgbClr val="000000"/>
                  </a:solidFill>
                  <a:latin typeface="Calibri"/>
                </a:rPr>
                <a:t>$</a:t>
              </a:r>
              <a:r>
                <a:rPr lang="ru-RU" sz="1323" b="1" dirty="0">
                  <a:solidFill>
                    <a:srgbClr val="000000"/>
                  </a:solidFill>
                  <a:latin typeface="Calibri"/>
                </a:rPr>
                <a:t>9,5 млрд.</a:t>
              </a:r>
            </a:p>
            <a:p>
              <a:pPr algn="ctr" defTabSz="1008126"/>
              <a:r>
                <a:rPr lang="ru-RU" sz="1323" b="1" dirty="0">
                  <a:solidFill>
                    <a:srgbClr val="000000"/>
                  </a:solidFill>
                  <a:latin typeface="Calibri"/>
                </a:rPr>
                <a:t>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892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62524" y="4932759"/>
            <a:ext cx="6396206" cy="648071"/>
          </a:xfrm>
        </p:spPr>
        <p:txBody>
          <a:bodyPr lIns="0" tIns="0" anchor="t">
            <a:noAutofit/>
          </a:bodyPr>
          <a:lstStyle/>
          <a:p>
            <a:pPr algn="r"/>
            <a:r>
              <a:rPr lang="ru-RU" sz="4000" dirty="0" smtClean="0"/>
              <a:t>СПАСИБО ЗА ВНИМАНИЕ</a:t>
            </a:r>
            <a:endParaRPr lang="ru-RU" sz="4000" dirty="0"/>
          </a:p>
        </p:txBody>
      </p:sp>
      <p:pic>
        <p:nvPicPr>
          <p:cNvPr id="5" name="Рисунок 4" descr="рис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95606"/>
            <a:ext cx="2883414" cy="722377"/>
          </a:xfrm>
          <a:prstGeom prst="rect">
            <a:avLst/>
          </a:prstGeom>
        </p:spPr>
      </p:pic>
      <p:pic>
        <p:nvPicPr>
          <p:cNvPr id="8" name="Рисунок 7" descr="рис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164" y="5906353"/>
            <a:ext cx="2376264" cy="6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98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867121" y="7120188"/>
            <a:ext cx="2352393" cy="525088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19102" indent="-315039">
              <a:spcBef>
                <a:spcPct val="20000"/>
              </a:spcBef>
              <a:buChar char="–"/>
              <a:defRPr sz="3087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0158" indent="-252032">
              <a:spcBef>
                <a:spcPct val="20000"/>
              </a:spcBef>
              <a:buChar char="•"/>
              <a:defRPr sz="2646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64221" indent="-252032">
              <a:spcBef>
                <a:spcPct val="20000"/>
              </a:spcBef>
              <a:buChar char="–"/>
              <a:defRPr sz="2205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68284" indent="-252032">
              <a:spcBef>
                <a:spcPct val="20000"/>
              </a:spcBef>
              <a:buChar char="»"/>
              <a:defRPr sz="2205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72347" indent="-25203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76410" indent="-25203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80473" indent="-25203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84536" indent="-25203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8F8D-3B3F-4915-830B-45AB84E6CCB4}" type="slidenum">
              <a:rPr kumimoji="0" lang="ru-RU" altLang="ru-RU" sz="1764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9569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764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18" name="Прямоугольник 9"/>
          <p:cNvSpPr>
            <a:spLocks noChangeArrowheads="1"/>
          </p:cNvSpPr>
          <p:nvPr/>
        </p:nvSpPr>
        <p:spPr bwMode="auto">
          <a:xfrm>
            <a:off x="2970436" y="207984"/>
            <a:ext cx="7375099" cy="7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956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26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DINPro-Bold"/>
                <a:ea typeface="+mn-ea"/>
                <a:cs typeface="Arial" charset="0"/>
              </a:rPr>
              <a:t>Характер применения РАС в решении функциональных задач</a:t>
            </a:r>
          </a:p>
        </p:txBody>
      </p:sp>
      <p:graphicFrame>
        <p:nvGraphicFramePr>
          <p:cNvPr id="23" name="Схема 22"/>
          <p:cNvGraphicFramePr/>
          <p:nvPr>
            <p:extLst/>
          </p:nvPr>
        </p:nvGraphicFramePr>
        <p:xfrm>
          <a:off x="893957" y="1058580"/>
          <a:ext cx="8905487" cy="190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893957" y="2910846"/>
            <a:ext cx="1911319" cy="1877898"/>
          </a:xfrm>
          <a:prstGeom prst="round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5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Одиночное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99409" y="2910845"/>
            <a:ext cx="2027221" cy="18778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5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Группы однородных БЛА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662938" y="2943891"/>
            <a:ext cx="2461157" cy="1844854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64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Крупномасштаб-ные</a:t>
            </a:r>
            <a:r>
              <a:rPr kumimoji="0" lang="ru-RU" sz="1764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 системы. Автономно действующие группировки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052651" y="2928349"/>
            <a:ext cx="2451503" cy="186039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64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Многоэшелонные</a:t>
            </a:r>
            <a:r>
              <a:rPr kumimoji="0" lang="ru-RU" sz="1764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DINPro-Medium"/>
                <a:ea typeface="+mn-ea"/>
                <a:cs typeface="+mn-cs"/>
              </a:rPr>
              <a:t> разнородные группы, смешанные группы беспилотных и пилотируемых аппаратов</a:t>
            </a:r>
          </a:p>
        </p:txBody>
      </p:sp>
      <p:pic>
        <p:nvPicPr>
          <p:cNvPr id="9" name="Рисунок 8" descr="рис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8701692"/>
              </p:ext>
            </p:extLst>
          </p:nvPr>
        </p:nvGraphicFramePr>
        <p:xfrm>
          <a:off x="1890316" y="5148783"/>
          <a:ext cx="5613838" cy="2309411"/>
        </p:xfrm>
        <a:graphic>
          <a:graphicData uri="http://schemas.openxmlformats.org/drawingml/2006/table">
            <a:tbl>
              <a:tblPr firstRow="1" firstCol="1" bandRow="1"/>
              <a:tblGrid>
                <a:gridCol w="5613838">
                  <a:extLst>
                    <a:ext uri="{9D8B030D-6E8A-4147-A177-3AD203B41FA5}">
                      <a16:colId xmlns:a16="http://schemas.microsoft.com/office/drawing/2014/main" xmlns="" val="4123985019"/>
                    </a:ext>
                  </a:extLst>
                </a:gridCol>
              </a:tblGrid>
              <a:tr h="314107">
                <a:tc>
                  <a:txBody>
                    <a:bodyPr/>
                    <a:lstStyle>
                      <a:lvl1pPr marL="0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97845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95690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493535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991380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489225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987070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484916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982761" algn="l" defTabSz="99569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Участие РАС в решении задач :</a:t>
                      </a:r>
                      <a:endParaRPr lang="ru-RU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84" marR="3298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2108756"/>
                  </a:ext>
                </a:extLst>
              </a:tr>
              <a:tr h="314107">
                <a:tc>
                  <a:txBody>
                    <a:bodyPr/>
                    <a:lstStyle>
                      <a:lvl1pPr marL="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9784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9569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49353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99138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48922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98707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484916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982761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РАС </a:t>
                      </a:r>
                      <a:r>
                        <a:rPr lang="ru-RU" sz="2000" dirty="0">
                          <a:effectLst/>
                        </a:rPr>
                        <a:t>в </a:t>
                      </a:r>
                      <a:r>
                        <a:rPr lang="ru-RU" sz="2000" dirty="0" smtClean="0">
                          <a:effectLst/>
                        </a:rPr>
                        <a:t>задачах мониторинга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84" marR="3298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406542"/>
                  </a:ext>
                </a:extLst>
              </a:tr>
              <a:tr h="290943">
                <a:tc>
                  <a:txBody>
                    <a:bodyPr/>
                    <a:lstStyle>
                      <a:lvl1pPr marL="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9784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9569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49353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99138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48922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98707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484916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982761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РАС </a:t>
                      </a:r>
                      <a:r>
                        <a:rPr lang="ru-RU" sz="2000" dirty="0">
                          <a:effectLst/>
                        </a:rPr>
                        <a:t>в </a:t>
                      </a:r>
                      <a:r>
                        <a:rPr lang="ru-RU" sz="2000" dirty="0" smtClean="0">
                          <a:effectLst/>
                        </a:rPr>
                        <a:t>задачах воздействия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84" marR="3298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663003"/>
                  </a:ext>
                </a:extLst>
              </a:tr>
              <a:tr h="458605">
                <a:tc>
                  <a:txBody>
                    <a:bodyPr/>
                    <a:lstStyle>
                      <a:lvl1pPr marL="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9784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9569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49353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99138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48922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98707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484916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982761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РАС в задачах защиты объектов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84" marR="3298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3323365"/>
                  </a:ext>
                </a:extLst>
              </a:tr>
              <a:tr h="333752">
                <a:tc>
                  <a:txBody>
                    <a:bodyPr/>
                    <a:lstStyle>
                      <a:lvl1pPr marL="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9784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9569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49353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99138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48922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98707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484916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982761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731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РАС </a:t>
                      </a:r>
                      <a:r>
                        <a:rPr lang="ru-RU" sz="2000" dirty="0">
                          <a:effectLst/>
                        </a:rPr>
                        <a:t>в </a:t>
                      </a:r>
                      <a:r>
                        <a:rPr lang="ru-RU" sz="2000" dirty="0" smtClean="0">
                          <a:effectLst/>
                        </a:rPr>
                        <a:t>транспортных задачах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09" marR="56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6723493"/>
                  </a:ext>
                </a:extLst>
              </a:tr>
              <a:tr h="448726">
                <a:tc>
                  <a:txBody>
                    <a:bodyPr/>
                    <a:lstStyle>
                      <a:lvl1pPr marL="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9784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9569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49353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99138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489225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987070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484916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982761" algn="l" defTabSz="995690" rtl="0" eaLnBrk="1" latinLnBrk="0" hangingPunct="1">
                        <a:defRPr sz="20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7313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РАС в инфокоммуникационных задачах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09" marR="56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247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37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670" y="447027"/>
            <a:ext cx="7704858" cy="1268905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latin typeface="+mn-lt"/>
              </a:rPr>
              <a:t>ЭТАПНОСТЬ СОЗДАНИЯ НТЗ И СООТВЕТСТВУЮЩИХ ПРОЦЕССОВ ИСПЫТАНИЙ</a:t>
            </a:r>
            <a:endParaRPr lang="ru-RU" sz="2400" dirty="0"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594353" y="1620391"/>
          <a:ext cx="9604175" cy="5625033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6129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9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19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794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8661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Индикатор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2030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9557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Силовые установки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Поршневые двигатели малой размерности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marR="0" lvl="0" indent="0" algn="l" defTabSz="99569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</a:rPr>
                        <a:t>Создание типоразмера </a:t>
                      </a:r>
                      <a:r>
                        <a:rPr lang="ru-RU" sz="1300" dirty="0" smtClean="0">
                          <a:effectLst/>
                        </a:rPr>
                        <a:t>ГТРД малой </a:t>
                      </a:r>
                      <a:r>
                        <a:rPr lang="ru-RU" sz="1300" dirty="0">
                          <a:effectLst/>
                        </a:rPr>
                        <a:t>и сверхмалой </a:t>
                      </a:r>
                      <a:r>
                        <a:rPr lang="ru-RU" sz="1300" dirty="0" smtClean="0">
                          <a:effectLst/>
                        </a:rPr>
                        <a:t>размерности, силовых установок на базе топливных элементов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Создание силовых установок гибридного типа, </a:t>
                      </a:r>
                      <a:r>
                        <a:rPr lang="ru-RU" sz="1300" dirty="0" smtClean="0">
                          <a:effectLst/>
                        </a:rPr>
                        <a:t>Электрификация энергетической</a:t>
                      </a:r>
                      <a:r>
                        <a:rPr lang="ru-RU" sz="1300" baseline="0" dirty="0" smtClean="0">
                          <a:effectLst/>
                        </a:rPr>
                        <a:t> системы.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Создание нетрадиционных типов силовых установок и видов энергии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8157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2925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Бортовое оборудование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Индивидуальная разработка для каждого БЛА на базе традиционных решений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Унификация, миниатюризация, </a:t>
                      </a:r>
                      <a:r>
                        <a:rPr lang="ru-RU" sz="1300" dirty="0" smtClean="0">
                          <a:effectLst/>
                        </a:rPr>
                        <a:t>системы </a:t>
                      </a:r>
                      <a:r>
                        <a:rPr lang="ru-RU" sz="1300" dirty="0">
                          <a:effectLst/>
                        </a:rPr>
                        <a:t>управления нетрадиционными </a:t>
                      </a:r>
                      <a:r>
                        <a:rPr lang="ru-RU" sz="1300" dirty="0" smtClean="0">
                          <a:effectLst/>
                        </a:rPr>
                        <a:t>конструктивными схемами ЛА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Аппаратурная </a:t>
                      </a:r>
                      <a:r>
                        <a:rPr lang="ru-RU" sz="1300" dirty="0" smtClean="0">
                          <a:effectLst/>
                        </a:rPr>
                        <a:t>интеграция</a:t>
                      </a:r>
                      <a:r>
                        <a:rPr lang="ru-RU" sz="1300" dirty="0">
                          <a:effectLst/>
                        </a:rPr>
                        <a:t>.</a:t>
                      </a:r>
                      <a:r>
                        <a:rPr lang="ru-RU" sz="1300" dirty="0" smtClean="0">
                          <a:effectLst/>
                        </a:rPr>
                        <a:t> Новые архитектурные решения комплексов, 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Интегрированный комплекс бортового оборудования группы БЛА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36319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Системы навигации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Индивидуальная локальная навигация </a:t>
                      </a:r>
                      <a:r>
                        <a:rPr lang="ru-RU" sz="1300" dirty="0" smtClean="0">
                          <a:effectLst/>
                        </a:rPr>
                        <a:t>Помехозащищенные спутниковые навигационные системы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marR="0" lvl="0" indent="0" algn="l" defTabSz="99569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</a:rPr>
                        <a:t>навигация </a:t>
                      </a:r>
                      <a:r>
                        <a:rPr lang="ru-RU" sz="1300" dirty="0">
                          <a:effectLst/>
                        </a:rPr>
                        <a:t>в общем воздушном </a:t>
                      </a:r>
                      <a:r>
                        <a:rPr lang="ru-RU" sz="1300" dirty="0" smtClean="0">
                          <a:effectLst/>
                        </a:rPr>
                        <a:t>пространстве. Автономная навигация по физическим полям земли</a:t>
                      </a:r>
                    </a:p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Автономная навигация по физическим полям земли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Групповая автономная навигация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8157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Системы управления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ru-RU" sz="1300" dirty="0">
                          <a:effectLst/>
                        </a:rPr>
                        <a:t>Индивидуальное управление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Унифицированные системы автоматического взлета и посадки, групповое управление </a:t>
                      </a:r>
                      <a:r>
                        <a:rPr lang="ru-RU" sz="1300" dirty="0" smtClean="0">
                          <a:effectLst/>
                        </a:rPr>
                        <a:t>4-мя</a:t>
                      </a:r>
                      <a:r>
                        <a:rPr lang="ru-RU" sz="1300" baseline="0" dirty="0" smtClean="0">
                          <a:effectLst/>
                        </a:rPr>
                        <a:t> -</a:t>
                      </a:r>
                      <a:r>
                        <a:rPr lang="ru-RU" sz="1300" dirty="0" smtClean="0">
                          <a:effectLst/>
                        </a:rPr>
                        <a:t> </a:t>
                      </a:r>
                      <a:r>
                        <a:rPr lang="ru-RU" sz="1300" dirty="0">
                          <a:effectLst/>
                        </a:rPr>
                        <a:t>6-ью ЛА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Групповое управление (элементы информационного взаимодействия). Автономное управление БЛА.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Управление миссией автономной группировки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226" marR="2022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Рисунок 3" descr="рис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9103"/>
            <a:ext cx="2883414" cy="72237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3321-06EE-4827-8D66-06E485E7992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8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8613" y="271624"/>
            <a:ext cx="6851488" cy="10375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+mn-lt"/>
              </a:rPr>
              <a:t>С. СТРУКТУРА РАБОТ ПО НАУЧНО-ТЕХНОЛОГИЧЕСКИМ НАПРАВЛЕНИЯМ</a:t>
            </a:r>
            <a:endParaRPr lang="ru-RU" sz="2400" dirty="0">
              <a:latin typeface="+mn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1345" y="2052439"/>
            <a:ext cx="6724503" cy="43358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42" dirty="0"/>
              <a:t>НТЗ по созданию РАС:</a:t>
            </a:r>
          </a:p>
          <a:p>
            <a:r>
              <a:rPr lang="ru-RU" sz="1842" dirty="0"/>
              <a:t>1. Аэродинамика. Конструктивные компоновочные решения. Материалы.</a:t>
            </a:r>
          </a:p>
          <a:p>
            <a:r>
              <a:rPr lang="ru-RU" sz="1842" dirty="0"/>
              <a:t>2. Силовые установки</a:t>
            </a:r>
          </a:p>
          <a:p>
            <a:r>
              <a:rPr lang="ru-RU" sz="1842" dirty="0"/>
              <a:t>3. Комплекс бортового оборудования.</a:t>
            </a:r>
          </a:p>
          <a:p>
            <a:r>
              <a:rPr lang="ru-RU" sz="1842" dirty="0"/>
              <a:t>4. Групповое применение.</a:t>
            </a:r>
          </a:p>
          <a:p>
            <a:r>
              <a:rPr lang="ru-RU" sz="1842" dirty="0"/>
              <a:t>5. Навигация. </a:t>
            </a:r>
          </a:p>
          <a:p>
            <a:r>
              <a:rPr lang="ru-RU" sz="1842" dirty="0"/>
              <a:t>6. Связь и информационный обмен.</a:t>
            </a:r>
          </a:p>
          <a:p>
            <a:r>
              <a:rPr lang="ru-RU" sz="1842" dirty="0"/>
              <a:t>7. Заметность. </a:t>
            </a:r>
          </a:p>
          <a:p>
            <a:r>
              <a:rPr lang="ru-RU" sz="1842" dirty="0"/>
              <a:t>8. Функциональные нагрузки. Информационные задачи.</a:t>
            </a:r>
          </a:p>
          <a:p>
            <a:r>
              <a:rPr lang="ru-RU" sz="1842" dirty="0"/>
              <a:t>9. Функциональные нагрузки. Средства огневого поражения. Прицельное оборудование. </a:t>
            </a:r>
          </a:p>
          <a:p>
            <a:r>
              <a:rPr lang="ru-RU" sz="1842" dirty="0"/>
              <a:t>10. Функциональные нагрузки. Средства информационного воздействия, информационного подавления.</a:t>
            </a:r>
          </a:p>
          <a:p>
            <a:r>
              <a:rPr lang="ru-RU" sz="1842" dirty="0"/>
              <a:t>11. Системы управления.</a:t>
            </a:r>
          </a:p>
          <a:p>
            <a:pPr algn="just"/>
            <a:endParaRPr lang="ru-RU" sz="1754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18292" y="2006174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42" dirty="0"/>
              <a:t>12. Обучающие комплексы. Тренажеры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18292" y="4839875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42" dirty="0"/>
              <a:t>14. Нормативная база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1346" y="6645283"/>
            <a:ext cx="6724502" cy="6323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4" dirty="0"/>
              <a:t>16. Моделирование боевых действий (применения) беспилотных систем.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18292" y="3365131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42" dirty="0"/>
              <a:t>13. Система испытаний БЛА и РАС.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35266" y="6275127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42" dirty="0"/>
              <a:t>15. Противодействие несанкционированному применению БЛА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4228" y="1289789"/>
            <a:ext cx="1350050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54" b="1" dirty="0"/>
              <a:t>Основные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45254" y="1289789"/>
            <a:ext cx="1993494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54" b="1" dirty="0"/>
              <a:t>Сопутствующие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346" y="1781549"/>
            <a:ext cx="6741478" cy="46483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НТЗ 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созданию РАС:</a:t>
            </a:r>
          </a:p>
          <a:p>
            <a:r>
              <a:rPr lang="ru-RU" sz="1800" dirty="0" smtClean="0"/>
              <a:t>1</a:t>
            </a:r>
            <a:r>
              <a:rPr lang="ru-RU" sz="1800" dirty="0"/>
              <a:t>. Аэродинамика. Конструктивные компоновочные решения. Материалы.</a:t>
            </a:r>
          </a:p>
          <a:p>
            <a:r>
              <a:rPr lang="ru-RU" sz="1800" dirty="0"/>
              <a:t>2. Силовые установки</a:t>
            </a:r>
          </a:p>
          <a:p>
            <a:r>
              <a:rPr lang="ru-RU" sz="1800" dirty="0"/>
              <a:t>3. Комплекс бортового оборудования.</a:t>
            </a:r>
          </a:p>
          <a:p>
            <a:r>
              <a:rPr lang="ru-RU" sz="1800" dirty="0"/>
              <a:t>4. Групповое применение.</a:t>
            </a:r>
          </a:p>
          <a:p>
            <a:r>
              <a:rPr lang="ru-RU" sz="1800" dirty="0" smtClean="0"/>
              <a:t>5. Навигация. </a:t>
            </a:r>
            <a:endParaRPr lang="ru-RU" sz="1800" dirty="0"/>
          </a:p>
          <a:p>
            <a:r>
              <a:rPr lang="ru-RU" sz="1800" dirty="0"/>
              <a:t>6. Связь и информационный обмен.</a:t>
            </a:r>
          </a:p>
          <a:p>
            <a:r>
              <a:rPr lang="ru-RU" sz="1800" dirty="0"/>
              <a:t>7. </a:t>
            </a:r>
            <a:r>
              <a:rPr lang="ru-RU" sz="1800" dirty="0" smtClean="0"/>
              <a:t>Энергообеспечение. </a:t>
            </a:r>
            <a:endParaRPr lang="ru-RU" sz="1800" dirty="0"/>
          </a:p>
          <a:p>
            <a:r>
              <a:rPr lang="ru-RU" sz="1800" dirty="0"/>
              <a:t>8. Функциональные нагрузки. Информационные задачи.</a:t>
            </a:r>
          </a:p>
          <a:p>
            <a:r>
              <a:rPr lang="ru-RU" sz="1800" dirty="0"/>
              <a:t>9. Функциональные нагрузки. Средства </a:t>
            </a:r>
            <a:r>
              <a:rPr lang="ru-RU" sz="1800" dirty="0" smtClean="0"/>
              <a:t>воздействия. </a:t>
            </a:r>
            <a:endParaRPr lang="ru-RU" sz="1800" dirty="0"/>
          </a:p>
          <a:p>
            <a:r>
              <a:rPr lang="ru-RU" sz="1800" dirty="0"/>
              <a:t>10. Функциональные нагрузки. Средства информационного </a:t>
            </a:r>
            <a:r>
              <a:rPr lang="ru-RU" sz="1800" dirty="0" smtClean="0"/>
              <a:t>взаимодействия.</a:t>
            </a:r>
          </a:p>
          <a:p>
            <a:r>
              <a:rPr lang="ru-RU" sz="1800" dirty="0" smtClean="0"/>
              <a:t>11</a:t>
            </a:r>
            <a:r>
              <a:rPr lang="ru-RU" sz="1800" dirty="0"/>
              <a:t>. Системы управления</a:t>
            </a:r>
            <a:r>
              <a:rPr lang="ru-RU" sz="1800" dirty="0" smtClean="0"/>
              <a:t>.</a:t>
            </a:r>
            <a:endParaRPr lang="ru-RU" sz="1754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35267" y="2047768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42" dirty="0"/>
              <a:t>12. Обучающие комплексы. Тренажеры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35267" y="3406725"/>
            <a:ext cx="3076923" cy="10025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42" dirty="0"/>
              <a:t>13. Система испытаний БЛА и РАС.</a:t>
            </a:r>
          </a:p>
        </p:txBody>
      </p:sp>
      <p:pic>
        <p:nvPicPr>
          <p:cNvPr id="19" name="Рисунок 18" descr="рис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7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873" y="282675"/>
            <a:ext cx="7074892" cy="132808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+mn-lt"/>
              </a:rPr>
              <a:t>С1. АЭРОДИНАМИКА. КОНСТРУКТИВНЫЕ КОМПОНОВОЧНЫЕ РЕШЕНИЯ:</a:t>
            </a:r>
            <a:endParaRPr lang="ru-RU" sz="2400" dirty="0"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8698" y="1436309"/>
            <a:ext cx="9414171" cy="51251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982" dirty="0"/>
          </a:p>
          <a:p>
            <a:pPr marL="0" indent="0">
              <a:buNone/>
            </a:pPr>
            <a:endParaRPr lang="ru-RU" sz="2631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562599127"/>
              </p:ext>
            </p:extLst>
          </p:nvPr>
        </p:nvGraphicFramePr>
        <p:xfrm>
          <a:off x="348698" y="1482580"/>
          <a:ext cx="10077367" cy="589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рис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9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388" y="539259"/>
            <a:ext cx="6771769" cy="104005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+mn-lt"/>
              </a:rPr>
              <a:t>С6. СВЯЗЬ И ИНФОРМАЦИОННЫЙ ОБМЕН:</a:t>
            </a:r>
            <a:endParaRPr lang="ru-RU" sz="2400" dirty="0"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8698" y="1436309"/>
            <a:ext cx="9840253" cy="5125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54" dirty="0"/>
              <a:t> </a:t>
            </a:r>
          </a:p>
          <a:p>
            <a:pPr marL="0" indent="0">
              <a:buNone/>
            </a:pPr>
            <a:r>
              <a:rPr lang="ru-RU" sz="1754" dirty="0"/>
              <a:t>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985174925"/>
              </p:ext>
            </p:extLst>
          </p:nvPr>
        </p:nvGraphicFramePr>
        <p:xfrm>
          <a:off x="498607" y="1261636"/>
          <a:ext cx="9540433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рис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79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3114" y="565033"/>
            <a:ext cx="6699761" cy="93610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+mn-lt"/>
              </a:rPr>
              <a:t>С5. НАВИГАЦИЯ:</a:t>
            </a:r>
            <a:endParaRPr lang="ru-RU" sz="2400" dirty="0"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8698" y="1436309"/>
            <a:ext cx="8745343" cy="5125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</p:txBody>
      </p:sp>
      <p:pic>
        <p:nvPicPr>
          <p:cNvPr id="6" name="Рисунок 5" descr="рис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82343131"/>
              </p:ext>
            </p:extLst>
          </p:nvPr>
        </p:nvGraphicFramePr>
        <p:xfrm>
          <a:off x="450156" y="903127"/>
          <a:ext cx="9845679" cy="685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9086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324" y="684287"/>
            <a:ext cx="7491849" cy="90031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+mn-lt"/>
              </a:rPr>
              <a:t>С4. ГРУППОВОЕ ПРИМЕНЕНИЕ: </a:t>
            </a:r>
            <a:endParaRPr lang="ru-RU" sz="2400" dirty="0">
              <a:latin typeface="+mn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108117087"/>
              </p:ext>
            </p:extLst>
          </p:nvPr>
        </p:nvGraphicFramePr>
        <p:xfrm>
          <a:off x="378148" y="1078381"/>
          <a:ext cx="10086475" cy="630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рис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78071"/>
            <a:ext cx="2883414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183667"/>
      </a:dk1>
      <a:lt1>
        <a:srgbClr val="F2F2F2"/>
      </a:lt1>
      <a:dk2>
        <a:srgbClr val="173667"/>
      </a:dk2>
      <a:lt2>
        <a:srgbClr val="FFFFFF"/>
      </a:lt2>
      <a:accent1>
        <a:srgbClr val="173667"/>
      </a:accent1>
      <a:accent2>
        <a:srgbClr val="8DB3E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Другая 1">
      <a:majorFont>
        <a:latin typeface="DINPro-Bold"/>
        <a:ea typeface=""/>
        <a:cs typeface=""/>
      </a:majorFont>
      <a:minorFont>
        <a:latin typeface="DINPro-Medium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ИНЖ3">
      <a:dk1>
        <a:srgbClr val="000000"/>
      </a:dk1>
      <a:lt1>
        <a:srgbClr val="FFFFFF"/>
      </a:lt1>
      <a:dk2>
        <a:srgbClr val="A24D83"/>
      </a:dk2>
      <a:lt2>
        <a:srgbClr val="FFFFFF"/>
      </a:lt2>
      <a:accent1>
        <a:srgbClr val="E9CDD8"/>
      </a:accent1>
      <a:accent2>
        <a:srgbClr val="FD1555"/>
      </a:accent2>
      <a:accent3>
        <a:srgbClr val="5D86B1"/>
      </a:accent3>
      <a:accent4>
        <a:srgbClr val="17DFD4"/>
      </a:accent4>
      <a:accent5>
        <a:srgbClr val="36EFB3"/>
      </a:accent5>
      <a:accent6>
        <a:srgbClr val="40C67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261A8D9C6DC4C42B689EF5BB5C2C90A" ma:contentTypeVersion="0" ma:contentTypeDescription="Создание документа." ma:contentTypeScope="" ma:versionID="6cba3da05414d5819d06f06ef1a0df1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56575E-B827-4858-8A24-12F45EE075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BDCE7F-6A2E-404F-9C21-7D23288389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16475B-D53D-4A6D-AE0A-FF610323F38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4305</TotalTime>
  <Words>1788</Words>
  <Application>Microsoft Office PowerPoint</Application>
  <PresentationFormat>Произвольный</PresentationFormat>
  <Paragraphs>302</Paragraphs>
  <Slides>20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1_HDOfficeLightV0</vt:lpstr>
      <vt:lpstr>1_Тема Office</vt:lpstr>
      <vt:lpstr> </vt:lpstr>
      <vt:lpstr>Слайд 2</vt:lpstr>
      <vt:lpstr>Слайд 3</vt:lpstr>
      <vt:lpstr>ЭТАПНОСТЬ СОЗДАНИЯ НТЗ И СООТВЕТСТВУЮЩИХ ПРОЦЕССОВ ИСПЫТАНИЙ</vt:lpstr>
      <vt:lpstr>С. СТРУКТУРА РАБОТ ПО НАУЧНО-ТЕХНОЛОГИЧЕСКИМ НАПРАВЛЕНИЯМ</vt:lpstr>
      <vt:lpstr>С1. АЭРОДИНАМИКА. КОНСТРУКТИВНЫЕ КОМПОНОВОЧНЫЕ РЕШЕНИЯ:</vt:lpstr>
      <vt:lpstr>С6. СВЯЗЬ И ИНФОРМАЦИОННЫЙ ОБМЕН:</vt:lpstr>
      <vt:lpstr>С5. НАВИГАЦИЯ:</vt:lpstr>
      <vt:lpstr>С4. ГРУППОВОЕ ПРИМЕНЕНИЕ: </vt:lpstr>
      <vt:lpstr>С4. ГРУППОВОЕ ПРИМЕНЕНИЕ:</vt:lpstr>
      <vt:lpstr>Слайд 11</vt:lpstr>
      <vt:lpstr>Слайд 12</vt:lpstr>
      <vt:lpstr>ИСПЫТАНИЯ И ЛЕТНАЯ ОТРАБОТКА  ЭЛЕМЕНТОВ ГРУППОВОГО ПРИМЕНЕНИЯ БЛА</vt:lpstr>
      <vt:lpstr>Слайд 14</vt:lpstr>
      <vt:lpstr>Слайд 15</vt:lpstr>
      <vt:lpstr>Типоряд трансп БЛА (предв.)</vt:lpstr>
      <vt:lpstr>Примеры зарубежных проектов</vt:lpstr>
      <vt:lpstr>ПРЕДЛОЖЕНИЯ ПО ОБЩЕЙ СТРУКТУРЕ МОДЕЛИ </vt:lpstr>
      <vt:lpstr>С. СТРУКТУРА РАБОТ ПО НАУЧНО-ТЕХНОЛОГИЧЕСКИМ НАПРАВЛЕНИЯМ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ВАРИАНТ 1</dc:title>
  <dc:creator>User</dc:creator>
  <cp:lastModifiedBy>андрей</cp:lastModifiedBy>
  <cp:revision>377</cp:revision>
  <cp:lastPrinted>2017-12-04T13:30:20Z</cp:lastPrinted>
  <dcterms:created xsi:type="dcterms:W3CDTF">2016-08-22T08:30:30Z</dcterms:created>
  <dcterms:modified xsi:type="dcterms:W3CDTF">2018-08-10T06:49:55Z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0x0101002261A8D9C6DC4C42B689EF5BB5C2C90A</vt:lpwstr>
  </property>
</Properties>
</file>